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8" r:id="rId1"/>
  </p:sldMasterIdLst>
  <p:sldIdLst>
    <p:sldId id="256" r:id="rId2"/>
    <p:sldId id="257" r:id="rId3"/>
    <p:sldId id="269" r:id="rId4"/>
    <p:sldId id="283" r:id="rId5"/>
    <p:sldId id="258" r:id="rId6"/>
    <p:sldId id="270" r:id="rId7"/>
    <p:sldId id="272" r:id="rId8"/>
    <p:sldId id="273" r:id="rId9"/>
    <p:sldId id="274" r:id="rId10"/>
    <p:sldId id="275" r:id="rId11"/>
    <p:sldId id="276" r:id="rId12"/>
    <p:sldId id="278" r:id="rId13"/>
    <p:sldId id="279" r:id="rId14"/>
    <p:sldId id="280" r:id="rId15"/>
    <p:sldId id="281" r:id="rId16"/>
    <p:sldId id="259" r:id="rId17"/>
    <p:sldId id="282" r:id="rId18"/>
    <p:sldId id="265" r:id="rId19"/>
    <p:sldId id="26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50" autoAdjust="0"/>
    <p:restoredTop sz="94660"/>
  </p:normalViewPr>
  <p:slideViewPr>
    <p:cSldViewPr snapToGrid="0">
      <p:cViewPr varScale="1">
        <p:scale>
          <a:sx n="104" d="100"/>
          <a:sy n="104" d="100"/>
        </p:scale>
        <p:origin x="3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0F28B-45E3-4585-87E3-73838692A70B}"/>
              </a:ext>
            </a:extLst>
          </p:cNvPr>
          <p:cNvSpPr>
            <a:spLocks noGrp="1"/>
          </p:cNvSpPr>
          <p:nvPr>
            <p:ph type="ctrTitle"/>
          </p:nvPr>
        </p:nvSpPr>
        <p:spPr>
          <a:xfrm>
            <a:off x="457200" y="668049"/>
            <a:ext cx="7626795" cy="2841914"/>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F755B0-E17A-4B52-A99D-C35BB18BB2D0}"/>
              </a:ext>
            </a:extLst>
          </p:cNvPr>
          <p:cNvSpPr>
            <a:spLocks noGrp="1"/>
          </p:cNvSpPr>
          <p:nvPr>
            <p:ph type="subTitle" idx="1"/>
          </p:nvPr>
        </p:nvSpPr>
        <p:spPr>
          <a:xfrm>
            <a:off x="457200" y="3602038"/>
            <a:ext cx="7626795" cy="250172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58390C28-805B-4DA6-A10E-651C0FD01716}"/>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5" name="Footer Placeholder 4">
            <a:extLst>
              <a:ext uri="{FF2B5EF4-FFF2-40B4-BE49-F238E27FC236}">
                <a16:creationId xmlns:a16="http://schemas.microsoft.com/office/drawing/2014/main" id="{0D5EBBA9-C52F-4628-AE0D-DCD1772F9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5BAC57-F8E1-4B54-A111-CB53B32031A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751978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A5B40-C529-41A6-8D06-07AF9430A8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B5A354-E2A8-4A91-9D7A-36D9E0915C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5D3944-2E3D-42BC-B83D-7630699D48C5}"/>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5" name="Footer Placeholder 4">
            <a:extLst>
              <a:ext uri="{FF2B5EF4-FFF2-40B4-BE49-F238E27FC236}">
                <a16:creationId xmlns:a16="http://schemas.microsoft.com/office/drawing/2014/main" id="{F2FC57FA-204E-4A7A-BAE2-DF17BB0FFB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BDA36D-49FF-495A-8E25-4CCC98E39032}"/>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1561090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44ECD05-4E94-4A60-8FDA-700BF100B0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8" name="Color Fill">
            <a:extLst>
              <a:ext uri="{FF2B5EF4-FFF2-40B4-BE49-F238E27FC236}">
                <a16:creationId xmlns:a16="http://schemas.microsoft.com/office/drawing/2014/main" id="{8BCB0EB2-4067-418C-9465-9D4C71240E0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8" name="Group 7">
            <a:extLst>
              <a:ext uri="{FF2B5EF4-FFF2-40B4-BE49-F238E27FC236}">
                <a16:creationId xmlns:a16="http://schemas.microsoft.com/office/drawing/2014/main" id="{04E37999-41E7-446D-8C53-B904C3CE87A5}"/>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9" name="Oval 8">
              <a:extLst>
                <a:ext uri="{FF2B5EF4-FFF2-40B4-BE49-F238E27FC236}">
                  <a16:creationId xmlns:a16="http://schemas.microsoft.com/office/drawing/2014/main" id="{438A90E8-87F8-4150-B5EB-E19C8A01AFB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Graphic 9">
              <a:extLst>
                <a:ext uri="{FF2B5EF4-FFF2-40B4-BE49-F238E27FC236}">
                  <a16:creationId xmlns:a16="http://schemas.microsoft.com/office/drawing/2014/main" id="{724DCA1C-A8E8-4F90-8FAE-85B1426C108A}"/>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1" name="Freeform: Shape 10">
              <a:extLst>
                <a:ext uri="{FF2B5EF4-FFF2-40B4-BE49-F238E27FC236}">
                  <a16:creationId xmlns:a16="http://schemas.microsoft.com/office/drawing/2014/main" id="{158D6291-6756-44E3-9FCE-0B2ECA5EE664}"/>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2" name="Freeform: Shape 11">
              <a:extLst>
                <a:ext uri="{FF2B5EF4-FFF2-40B4-BE49-F238E27FC236}">
                  <a16:creationId xmlns:a16="http://schemas.microsoft.com/office/drawing/2014/main" id="{C37CA96E-9DD9-4172-B63B-50DF43B576DA}"/>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3" name="Graphic 9">
              <a:extLst>
                <a:ext uri="{FF2B5EF4-FFF2-40B4-BE49-F238E27FC236}">
                  <a16:creationId xmlns:a16="http://schemas.microsoft.com/office/drawing/2014/main" id="{B335AFFE-BF3D-491C-8255-692B9DAC6775}"/>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4" name="Graphic 9">
              <a:extLst>
                <a:ext uri="{FF2B5EF4-FFF2-40B4-BE49-F238E27FC236}">
                  <a16:creationId xmlns:a16="http://schemas.microsoft.com/office/drawing/2014/main" id="{AA052AAF-7A7C-4EDB-AE2C-FCA3A756C4E5}"/>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20" name="Texture">
            <a:extLst>
              <a:ext uri="{FF2B5EF4-FFF2-40B4-BE49-F238E27FC236}">
                <a16:creationId xmlns:a16="http://schemas.microsoft.com/office/drawing/2014/main" id="{31F99E9D-6528-47AC-B178-7032D0E17DF8}"/>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Vertical Title 1">
            <a:extLst>
              <a:ext uri="{FF2B5EF4-FFF2-40B4-BE49-F238E27FC236}">
                <a16:creationId xmlns:a16="http://schemas.microsoft.com/office/drawing/2014/main" id="{834DD302-622D-4E42-BD6F-FAAA98B3728C}"/>
              </a:ext>
            </a:extLst>
          </p:cNvPr>
          <p:cNvSpPr>
            <a:spLocks noGrp="1"/>
          </p:cNvSpPr>
          <p:nvPr>
            <p:ph type="title" orient="vert"/>
          </p:nvPr>
        </p:nvSpPr>
        <p:spPr>
          <a:xfrm>
            <a:off x="7306311" y="668049"/>
            <a:ext cx="2628900" cy="550891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C70D9F5-C907-405F-BE11-571C61745EC6}"/>
              </a:ext>
            </a:extLst>
          </p:cNvPr>
          <p:cNvSpPr>
            <a:spLocks noGrp="1"/>
          </p:cNvSpPr>
          <p:nvPr>
            <p:ph type="body" orient="vert" idx="1"/>
          </p:nvPr>
        </p:nvSpPr>
        <p:spPr>
          <a:xfrm>
            <a:off x="457200" y="668049"/>
            <a:ext cx="6689098" cy="5508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DCFD860-3FBD-4FE7-A9FD-1D4A4D10AABF}"/>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5" name="Footer Placeholder 4">
            <a:extLst>
              <a:ext uri="{FF2B5EF4-FFF2-40B4-BE49-F238E27FC236}">
                <a16:creationId xmlns:a16="http://schemas.microsoft.com/office/drawing/2014/main" id="{560A367B-81B3-4BD3-9C95-18EC0710A2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7D8E54-346D-4D66-BF99-96DA43F80DF8}"/>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33024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A2C84-1247-4534-81D1-136C3E1EBB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048D490-CEA6-4844-A537-F749658D37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DAEFC9-887F-4E73-9938-6032D52864AA}"/>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5" name="Footer Placeholder 4">
            <a:extLst>
              <a:ext uri="{FF2B5EF4-FFF2-40B4-BE49-F238E27FC236}">
                <a16:creationId xmlns:a16="http://schemas.microsoft.com/office/drawing/2014/main" id="{ABFCF0CF-134A-404E-A177-9FAAA039F8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A1B0DC-2D2C-408B-A577-904A2385C0AA}"/>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812188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55431-EF88-4771-9699-27EF70A55112}"/>
              </a:ext>
            </a:extLst>
          </p:cNvPr>
          <p:cNvSpPr>
            <a:spLocks noGrp="1"/>
          </p:cNvSpPr>
          <p:nvPr>
            <p:ph type="title"/>
          </p:nvPr>
        </p:nvSpPr>
        <p:spPr>
          <a:xfrm>
            <a:off x="457200" y="668050"/>
            <a:ext cx="7673389" cy="3816588"/>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DAF57C3-A928-4093-B3FC-ECC2194AE9E9}"/>
              </a:ext>
            </a:extLst>
          </p:cNvPr>
          <p:cNvSpPr>
            <a:spLocks noGrp="1"/>
          </p:cNvSpPr>
          <p:nvPr>
            <p:ph type="body" idx="1"/>
          </p:nvPr>
        </p:nvSpPr>
        <p:spPr>
          <a:xfrm>
            <a:off x="457200" y="4589463"/>
            <a:ext cx="7673389"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BFD625-A893-46D3-A518-9E969CB4FE54}"/>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5" name="Footer Placeholder 4">
            <a:extLst>
              <a:ext uri="{FF2B5EF4-FFF2-40B4-BE49-F238E27FC236}">
                <a16:creationId xmlns:a16="http://schemas.microsoft.com/office/drawing/2014/main" id="{FFCAD37A-B380-4B65-9FB9-3FB914120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E773B6-CD13-4451-9BF3-C4102BA5E899}"/>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632033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C1FBD0A-9F7B-4EBB-9982-B55F5F9806C4}"/>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88CFF0B8-0BA9-4DD9-B7B2-0655DC8419A8}"/>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C77B910E-9B87-4291-987B-6883212CBAEC}"/>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5" name="Oval 14">
              <a:extLst>
                <a:ext uri="{FF2B5EF4-FFF2-40B4-BE49-F238E27FC236}">
                  <a16:creationId xmlns:a16="http://schemas.microsoft.com/office/drawing/2014/main" id="{05596CF7-55B3-409D-A36C-F5BE9D625628}"/>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Freeform: Shape 16">
              <a:extLst>
                <a:ext uri="{FF2B5EF4-FFF2-40B4-BE49-F238E27FC236}">
                  <a16:creationId xmlns:a16="http://schemas.microsoft.com/office/drawing/2014/main" id="{92245D23-45D8-474C-8A38-633E99962676}"/>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918A8D14-28CA-4095-B2FA-E48B3150AD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3" name="Texture">
            <a:extLst>
              <a:ext uri="{FF2B5EF4-FFF2-40B4-BE49-F238E27FC236}">
                <a16:creationId xmlns:a16="http://schemas.microsoft.com/office/drawing/2014/main" id="{1D1F176A-19F1-4537-800D-210F29EC1AC2}"/>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D0A04C26-6125-4D95-9FC0-50DEB9419E63}"/>
              </a:ext>
            </a:extLst>
          </p:cNvPr>
          <p:cNvSpPr>
            <a:spLocks noGrp="1"/>
          </p:cNvSpPr>
          <p:nvPr>
            <p:ph type="title"/>
          </p:nvPr>
        </p:nvSpPr>
        <p:spPr>
          <a:xfrm>
            <a:off x="457200" y="668049"/>
            <a:ext cx="10451534" cy="159174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35401A-13E5-4CED-864F-06D6EECCBCAA}"/>
              </a:ext>
            </a:extLst>
          </p:cNvPr>
          <p:cNvSpPr>
            <a:spLocks noGrp="1"/>
          </p:cNvSpPr>
          <p:nvPr>
            <p:ph sz="half" idx="1"/>
          </p:nvPr>
        </p:nvSpPr>
        <p:spPr>
          <a:xfrm>
            <a:off x="457200" y="2341329"/>
            <a:ext cx="5562600"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C513523-8F78-4766-91D7-03E329B6833A}"/>
              </a:ext>
            </a:extLst>
          </p:cNvPr>
          <p:cNvSpPr>
            <a:spLocks noGrp="1"/>
          </p:cNvSpPr>
          <p:nvPr>
            <p:ph sz="half" idx="2"/>
          </p:nvPr>
        </p:nvSpPr>
        <p:spPr>
          <a:xfrm>
            <a:off x="6172200" y="2341329"/>
            <a:ext cx="4736534" cy="383563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E5B757F-BAD2-4343-BD57-FC02D0BE19EC}"/>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6" name="Footer Placeholder 5">
            <a:extLst>
              <a:ext uri="{FF2B5EF4-FFF2-40B4-BE49-F238E27FC236}">
                <a16:creationId xmlns:a16="http://schemas.microsoft.com/office/drawing/2014/main" id="{5A30EF3C-A61E-4F43-9C8F-BC9A6455C6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19D947-1DC8-4CE9-A031-6EEB776BD0BF}"/>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744323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BFA9BB-A51E-4D09-8602-5AD9010463BA}"/>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3" name="Color Fill">
            <a:extLst>
              <a:ext uri="{FF2B5EF4-FFF2-40B4-BE49-F238E27FC236}">
                <a16:creationId xmlns:a16="http://schemas.microsoft.com/office/drawing/2014/main" id="{A60257A1-779B-4048-BC0D-1EA579B5B1C5}"/>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6" name="Group 15">
            <a:extLst>
              <a:ext uri="{FF2B5EF4-FFF2-40B4-BE49-F238E27FC236}">
                <a16:creationId xmlns:a16="http://schemas.microsoft.com/office/drawing/2014/main" id="{38F4B5D0-AA24-4702-9C01-FC1A03E7B607}"/>
              </a:ext>
              <a:ext uri="{C183D7F6-B498-43B3-948B-1728B52AA6E4}">
                <adec:decorative xmlns:adec="http://schemas.microsoft.com/office/drawing/2017/decorative" val="1"/>
              </a:ext>
            </a:extLst>
          </p:cNvPr>
          <p:cNvGrpSpPr/>
          <p:nvPr/>
        </p:nvGrpSpPr>
        <p:grpSpPr>
          <a:xfrm>
            <a:off x="11151383" y="2767655"/>
            <a:ext cx="1040617" cy="2833045"/>
            <a:chOff x="11151383" y="2767655"/>
            <a:chExt cx="1040617" cy="2833045"/>
          </a:xfrm>
        </p:grpSpPr>
        <p:sp>
          <p:nvSpPr>
            <p:cNvPr id="17" name="Oval 16">
              <a:extLst>
                <a:ext uri="{FF2B5EF4-FFF2-40B4-BE49-F238E27FC236}">
                  <a16:creationId xmlns:a16="http://schemas.microsoft.com/office/drawing/2014/main" id="{29CBF9BD-1EB2-4122-98FE-F2B5DF8771C9}"/>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7C41FF89-01DF-4236-AA4D-243CB8A464B3}"/>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Freeform: Shape 18">
              <a:extLst>
                <a:ext uri="{FF2B5EF4-FFF2-40B4-BE49-F238E27FC236}">
                  <a16:creationId xmlns:a16="http://schemas.microsoft.com/office/drawing/2014/main" id="{FD03BB88-350D-4DE0-BB34-870F6435689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grpSp>
      <p:sp>
        <p:nvSpPr>
          <p:cNvPr id="15" name="Texture">
            <a:extLst>
              <a:ext uri="{FF2B5EF4-FFF2-40B4-BE49-F238E27FC236}">
                <a16:creationId xmlns:a16="http://schemas.microsoft.com/office/drawing/2014/main" id="{4A8025C0-8995-4863-A847-7ED1F8CCE811}"/>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0162335-6445-435C-A1C6-9F090B965040}"/>
              </a:ext>
            </a:extLst>
          </p:cNvPr>
          <p:cNvSpPr>
            <a:spLocks noGrp="1"/>
          </p:cNvSpPr>
          <p:nvPr>
            <p:ph type="title"/>
          </p:nvPr>
        </p:nvSpPr>
        <p:spPr>
          <a:xfrm>
            <a:off x="457200" y="668049"/>
            <a:ext cx="10450629" cy="132556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5074B3D-418F-464D-91E7-993D0B480108}"/>
              </a:ext>
            </a:extLst>
          </p:cNvPr>
          <p:cNvSpPr>
            <a:spLocks noGrp="1"/>
          </p:cNvSpPr>
          <p:nvPr>
            <p:ph type="body" idx="1"/>
          </p:nvPr>
        </p:nvSpPr>
        <p:spPr>
          <a:xfrm>
            <a:off x="457086" y="2182814"/>
            <a:ext cx="5021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904709-9362-4AB5-9AA2-32F51BF06A39}"/>
              </a:ext>
            </a:extLst>
          </p:cNvPr>
          <p:cNvSpPr>
            <a:spLocks noGrp="1"/>
          </p:cNvSpPr>
          <p:nvPr>
            <p:ph sz="half" idx="2"/>
          </p:nvPr>
        </p:nvSpPr>
        <p:spPr>
          <a:xfrm>
            <a:off x="457086" y="3115949"/>
            <a:ext cx="502151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B083836-1CF5-406F-B0CB-643F37066CE6}"/>
              </a:ext>
            </a:extLst>
          </p:cNvPr>
          <p:cNvSpPr>
            <a:spLocks noGrp="1"/>
          </p:cNvSpPr>
          <p:nvPr>
            <p:ph type="body" sz="quarter" idx="3"/>
          </p:nvPr>
        </p:nvSpPr>
        <p:spPr>
          <a:xfrm>
            <a:off x="5890597" y="2182814"/>
            <a:ext cx="501723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4A8670-0F33-4222-AAC9-96A21C47C336}"/>
              </a:ext>
            </a:extLst>
          </p:cNvPr>
          <p:cNvSpPr>
            <a:spLocks noGrp="1"/>
          </p:cNvSpPr>
          <p:nvPr>
            <p:ph sz="quarter" idx="4"/>
          </p:nvPr>
        </p:nvSpPr>
        <p:spPr>
          <a:xfrm>
            <a:off x="5890597" y="3115949"/>
            <a:ext cx="5017232" cy="3073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A1E6970-4A96-4519-9C0E-11E245D563C9}"/>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8" name="Footer Placeholder 7">
            <a:extLst>
              <a:ext uri="{FF2B5EF4-FFF2-40B4-BE49-F238E27FC236}">
                <a16:creationId xmlns:a16="http://schemas.microsoft.com/office/drawing/2014/main" id="{35FEE249-70F5-4359-B699-23D68A5037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2AE510-A38C-45EE-B061-CB02E4E3DD7C}"/>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18539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A9D1A-F943-4838-BA2F-6DF4F2EC9FEC}"/>
              </a:ext>
            </a:extLst>
          </p:cNvPr>
          <p:cNvSpPr>
            <a:spLocks noGrp="1"/>
          </p:cNvSpPr>
          <p:nvPr>
            <p:ph type="title"/>
          </p:nvPr>
        </p:nvSpPr>
        <p:spPr>
          <a:xfrm>
            <a:off x="457200" y="668049"/>
            <a:ext cx="7685037" cy="1363816"/>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6FEE401-3424-4696-A6FC-BBEE79379F9D}"/>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4" name="Footer Placeholder 3">
            <a:extLst>
              <a:ext uri="{FF2B5EF4-FFF2-40B4-BE49-F238E27FC236}">
                <a16:creationId xmlns:a16="http://schemas.microsoft.com/office/drawing/2014/main" id="{01E9D767-A30A-4508-B510-99AB91737A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0979DC-F3D5-43AB-8A0F-9C8A14E0CEF4}"/>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212468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CDA0B-9BEE-4B57-8F97-96D5645D0658}"/>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3" name="Footer Placeholder 2">
            <a:extLst>
              <a:ext uri="{FF2B5EF4-FFF2-40B4-BE49-F238E27FC236}">
                <a16:creationId xmlns:a16="http://schemas.microsoft.com/office/drawing/2014/main" id="{05282AF2-09A1-4A1C-AEB6-577962B714C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C4D99D9-82B1-496C-ABBC-4FF0C375DCE7}"/>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1249958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7D9AFA4-EB8E-4091-A5E2-1B9D163A0709}"/>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F25018FE-FB44-4E2E-A181-B3476F3E8550}"/>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A6C7CD4B-70DE-49E2-A336-B6F43F58FFA4}"/>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B4B8BFC9-6F67-47CB-BAE4-45260FBAF397}"/>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40F836E5-3C5B-4DE7-B09A-AE00DEE730A9}"/>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68E1B8E4-080E-4F43-B33F-59DD21B6B658}"/>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07639D4-740A-4B71-8393-99CA375EB4A0}"/>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AE7E56E5-1F6A-442B-B5E0-ED19F815D2E2}"/>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3774E986-8FE2-4670-A4C0-96E213269BD7}"/>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3A5846DF-A106-4887-BE2C-DCD89DAA6539}"/>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767E81C-AA51-44A0-B21C-757B2F3B90C5}"/>
              </a:ext>
            </a:extLst>
          </p:cNvPr>
          <p:cNvSpPr>
            <a:spLocks noGrp="1"/>
          </p:cNvSpPr>
          <p:nvPr>
            <p:ph type="title"/>
          </p:nvPr>
        </p:nvSpPr>
        <p:spPr>
          <a:xfrm>
            <a:off x="457200" y="668049"/>
            <a:ext cx="4314825" cy="1957828"/>
          </a:xfrm>
        </p:spPr>
        <p:txBody>
          <a:bodyPr anchor="b">
            <a:norm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7A0438A-298D-4466-B55D-F466C345C3CC}"/>
              </a:ext>
            </a:extLst>
          </p:cNvPr>
          <p:cNvSpPr>
            <a:spLocks noGrp="1"/>
          </p:cNvSpPr>
          <p:nvPr>
            <p:ph idx="1"/>
          </p:nvPr>
        </p:nvSpPr>
        <p:spPr>
          <a:xfrm>
            <a:off x="5183188" y="668049"/>
            <a:ext cx="4875212" cy="523125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143104-0579-4974-88D2-61DF1A30D390}"/>
              </a:ext>
            </a:extLst>
          </p:cNvPr>
          <p:cNvSpPr>
            <a:spLocks noGrp="1"/>
          </p:cNvSpPr>
          <p:nvPr>
            <p:ph type="body" sz="half" idx="2"/>
          </p:nvPr>
        </p:nvSpPr>
        <p:spPr>
          <a:xfrm>
            <a:off x="457200" y="2749024"/>
            <a:ext cx="4314825" cy="3119964"/>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A32755-0632-47CB-AA69-7EFB212FA160}"/>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6" name="Footer Placeholder 5">
            <a:extLst>
              <a:ext uri="{FF2B5EF4-FFF2-40B4-BE49-F238E27FC236}">
                <a16:creationId xmlns:a16="http://schemas.microsoft.com/office/drawing/2014/main" id="{38ED0B4F-5B59-4064-A88B-E9938A40FF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12E7F-93B8-4E93-BCB3-ADE74FC1504B}"/>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7886815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F3C1870-4E69-4DE7-BF2F-DE8A7881C64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1" name="Color Fill">
            <a:extLst>
              <a:ext uri="{FF2B5EF4-FFF2-40B4-BE49-F238E27FC236}">
                <a16:creationId xmlns:a16="http://schemas.microsoft.com/office/drawing/2014/main" id="{7439AB1C-A8A1-4745-9625-B18FE9160BBB}"/>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4" name="Group 13">
            <a:extLst>
              <a:ext uri="{FF2B5EF4-FFF2-40B4-BE49-F238E27FC236}">
                <a16:creationId xmlns:a16="http://schemas.microsoft.com/office/drawing/2014/main" id="{11ADDC4D-D9AA-48F8-BD10-2D20F14607A6}"/>
              </a:ext>
              <a:ext uri="{C183D7F6-B498-43B3-948B-1728B52AA6E4}">
                <adec:decorative xmlns:adec="http://schemas.microsoft.com/office/drawing/2017/decorative" val="1"/>
              </a:ext>
            </a:extLst>
          </p:cNvPr>
          <p:cNvGrpSpPr/>
          <p:nvPr/>
        </p:nvGrpSpPr>
        <p:grpSpPr>
          <a:xfrm>
            <a:off x="10300855" y="0"/>
            <a:ext cx="1891145" cy="5600700"/>
            <a:chOff x="10300855" y="0"/>
            <a:chExt cx="1891145" cy="5600700"/>
          </a:xfrm>
        </p:grpSpPr>
        <p:sp>
          <p:nvSpPr>
            <p:cNvPr id="15" name="Oval 14">
              <a:extLst>
                <a:ext uri="{FF2B5EF4-FFF2-40B4-BE49-F238E27FC236}">
                  <a16:creationId xmlns:a16="http://schemas.microsoft.com/office/drawing/2014/main" id="{C1136312-3085-4615-A743-4EE531585B11}"/>
                </a:ext>
              </a:extLst>
            </p:cNvPr>
            <p:cNvSpPr/>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Graphic 9">
              <a:extLst>
                <a:ext uri="{FF2B5EF4-FFF2-40B4-BE49-F238E27FC236}">
                  <a16:creationId xmlns:a16="http://schemas.microsoft.com/office/drawing/2014/main" id="{29539FE4-376B-4187-A80A-C98EBA23DA30}"/>
                </a:ext>
              </a:extLst>
            </p:cNvPr>
            <p:cNvSpPr/>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7" name="Freeform: Shape 16">
              <a:extLst>
                <a:ext uri="{FF2B5EF4-FFF2-40B4-BE49-F238E27FC236}">
                  <a16:creationId xmlns:a16="http://schemas.microsoft.com/office/drawing/2014/main" id="{A11DC5D7-2276-4A57-8783-A0EFB00416E9}"/>
                </a:ext>
              </a:extLst>
            </p:cNvPr>
            <p:cNvSpPr/>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8" name="Freeform: Shape 17">
              <a:extLst>
                <a:ext uri="{FF2B5EF4-FFF2-40B4-BE49-F238E27FC236}">
                  <a16:creationId xmlns:a16="http://schemas.microsoft.com/office/drawing/2014/main" id="{57D5B578-4971-4ADC-97D8-B9CEF52AA71B}"/>
                </a:ext>
                <a:ext uri="{C183D7F6-B498-43B3-948B-1728B52AA6E4}">
                  <adec:decorative xmlns:adec="http://schemas.microsoft.com/office/drawing/2017/decorative" val="1"/>
                </a:ext>
              </a:extLst>
            </p:cNvPr>
            <p:cNvSpPr/>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9" name="Graphic 9">
              <a:extLst>
                <a:ext uri="{FF2B5EF4-FFF2-40B4-BE49-F238E27FC236}">
                  <a16:creationId xmlns:a16="http://schemas.microsoft.com/office/drawing/2014/main" id="{2D968E77-E43D-4870-93BC-CBF1947336B3}"/>
                </a:ext>
              </a:extLst>
            </p:cNvPr>
            <p:cNvSpPr/>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0" name="Graphic 9">
              <a:extLst>
                <a:ext uri="{FF2B5EF4-FFF2-40B4-BE49-F238E27FC236}">
                  <a16:creationId xmlns:a16="http://schemas.microsoft.com/office/drawing/2014/main" id="{1221D41A-E71E-4587-A876-F8778E7C03E1}"/>
                </a:ext>
              </a:extLst>
            </p:cNvPr>
            <p:cNvSpPr/>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
        <p:nvSpPr>
          <p:cNvPr id="13" name="Texture">
            <a:extLst>
              <a:ext uri="{FF2B5EF4-FFF2-40B4-BE49-F238E27FC236}">
                <a16:creationId xmlns:a16="http://schemas.microsoft.com/office/drawing/2014/main" id="{50457195-385D-490A-91AB-30B969C61953}"/>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2">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E06FF6D-24FA-4E04-90ED-7DBE228B2AA6}"/>
              </a:ext>
            </a:extLst>
          </p:cNvPr>
          <p:cNvSpPr>
            <a:spLocks noGrp="1"/>
          </p:cNvSpPr>
          <p:nvPr>
            <p:ph type="title"/>
          </p:nvPr>
        </p:nvSpPr>
        <p:spPr>
          <a:xfrm>
            <a:off x="457200" y="668049"/>
            <a:ext cx="4314825" cy="2235711"/>
          </a:xfrm>
        </p:spPr>
        <p:txBody>
          <a:bodyPr anchor="b">
            <a:noAutofit/>
          </a:bodyPr>
          <a:lstStyle>
            <a:lvl1pPr algn="l" defTabSz="914400" rtl="0" eaLnBrk="1" latinLnBrk="0" hangingPunct="1">
              <a:lnSpc>
                <a:spcPct val="90000"/>
              </a:lnSpc>
              <a:spcBef>
                <a:spcPct val="0"/>
              </a:spcBef>
              <a:buNone/>
              <a:defRPr lang="en-US" sz="4400" kern="120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432D78B-0E21-420F-9DFF-6131CB0F7E69}"/>
              </a:ext>
            </a:extLst>
          </p:cNvPr>
          <p:cNvSpPr>
            <a:spLocks noGrp="1"/>
          </p:cNvSpPr>
          <p:nvPr>
            <p:ph type="pic" idx="1"/>
          </p:nvPr>
        </p:nvSpPr>
        <p:spPr>
          <a:xfrm>
            <a:off x="5183188" y="668049"/>
            <a:ext cx="4958436" cy="523125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8AC2A57-1064-4391-B96B-4D04305E0BE7}"/>
              </a:ext>
            </a:extLst>
          </p:cNvPr>
          <p:cNvSpPr>
            <a:spLocks noGrp="1"/>
          </p:cNvSpPr>
          <p:nvPr>
            <p:ph type="body" sz="half" idx="2"/>
          </p:nvPr>
        </p:nvSpPr>
        <p:spPr>
          <a:xfrm>
            <a:off x="457200" y="2941222"/>
            <a:ext cx="4314825" cy="2927765"/>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D04EB0-850A-4256-8D12-E01A201A4FE1}"/>
              </a:ext>
            </a:extLst>
          </p:cNvPr>
          <p:cNvSpPr>
            <a:spLocks noGrp="1"/>
          </p:cNvSpPr>
          <p:nvPr>
            <p:ph type="dt" sz="half" idx="10"/>
          </p:nvPr>
        </p:nvSpPr>
        <p:spPr/>
        <p:txBody>
          <a:bodyPr/>
          <a:lstStyle/>
          <a:p>
            <a:fld id="{D208048B-57AF-4F53-BC84-8E0A1033FBEC}" type="datetimeFigureOut">
              <a:rPr lang="en-US" smtClean="0"/>
              <a:t>7/13/2023</a:t>
            </a:fld>
            <a:endParaRPr lang="en-US"/>
          </a:p>
        </p:txBody>
      </p:sp>
      <p:sp>
        <p:nvSpPr>
          <p:cNvPr id="6" name="Footer Placeholder 5">
            <a:extLst>
              <a:ext uri="{FF2B5EF4-FFF2-40B4-BE49-F238E27FC236}">
                <a16:creationId xmlns:a16="http://schemas.microsoft.com/office/drawing/2014/main" id="{7E9CF4AF-C757-4552-AB8A-3B89C37464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62A368-F12B-4B5E-82F0-A6AEE6AF2C83}"/>
              </a:ext>
            </a:extLst>
          </p:cNvPr>
          <p:cNvSpPr>
            <a:spLocks noGrp="1"/>
          </p:cNvSpPr>
          <p:nvPr>
            <p:ph type="sldNum" sz="quarter" idx="12"/>
          </p:nvPr>
        </p:nvSpPr>
        <p:spPr/>
        <p:txBody>
          <a:bodyPr/>
          <a:lstStyle/>
          <a:p>
            <a:fld id="{BD8A8A1B-4E1E-43EF-8A39-7D4A3879B941}" type="slidenum">
              <a:rPr lang="en-US" smtClean="0"/>
              <a:t>‹#›</a:t>
            </a:fld>
            <a:endParaRPr lang="en-US"/>
          </a:p>
        </p:txBody>
      </p:sp>
    </p:spTree>
    <p:extLst>
      <p:ext uri="{BB962C8B-B14F-4D97-AF65-F5344CB8AC3E}">
        <p14:creationId xmlns:p14="http://schemas.microsoft.com/office/powerpoint/2010/main" val="3443749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F358BAA-9C8A-4E17-BAD8-32FD6FFEA730}"/>
              </a:ext>
              <a:ext uri="{C183D7F6-B498-43B3-948B-1728B52AA6E4}">
                <adec:decorative xmlns:adec="http://schemas.microsoft.com/office/drawing/2017/decorative" val="1"/>
              </a:ext>
            </a:extLst>
          </p:cNvPr>
          <p:cNvSpPr/>
          <p:nvPr/>
        </p:nvSpPr>
        <p:spPr>
          <a:xfrm>
            <a:off x="0" y="0"/>
            <a:ext cx="12188952" cy="6858000"/>
          </a:xfrm>
          <a:prstGeom prst="rect">
            <a:avLst/>
          </a:prstGeom>
          <a:ln w="9525" cap="flat">
            <a:noFill/>
            <a:prstDash val="solid"/>
            <a:miter/>
          </a:ln>
        </p:spPr>
        <p:txBody>
          <a:bodyPr rtlCol="0" anchor="ctr"/>
          <a:lstStyle/>
          <a:p>
            <a:endParaRPr lang="en-US">
              <a:solidFill>
                <a:schemeClr val="tx1"/>
              </a:solidFill>
            </a:endParaRPr>
          </a:p>
        </p:txBody>
      </p:sp>
      <p:sp>
        <p:nvSpPr>
          <p:cNvPr id="10" name="Color Fill">
            <a:extLst>
              <a:ext uri="{FF2B5EF4-FFF2-40B4-BE49-F238E27FC236}">
                <a16:creationId xmlns:a16="http://schemas.microsoft.com/office/drawing/2014/main" id="{4D6F41A4-BEE3-4935-9371-4ADEA67A22F9}"/>
              </a:ext>
              <a:ext uri="{C183D7F6-B498-43B3-948B-1728B52AA6E4}">
                <adec:decorative xmlns:adec="http://schemas.microsoft.com/office/drawing/2017/decorative" val="1"/>
              </a:ext>
            </a:extLst>
          </p:cNvPr>
          <p:cNvSpPr/>
          <p:nvPr/>
        </p:nvSpPr>
        <p:spPr>
          <a:xfrm>
            <a:off x="0" y="0"/>
            <a:ext cx="12188952" cy="6858000"/>
          </a:xfrm>
          <a:prstGeom prst="rect">
            <a:avLst/>
          </a:prstGeom>
          <a:solidFill>
            <a:schemeClr val="bg2">
              <a:lumMod val="75000"/>
              <a:lumOff val="25000"/>
              <a:alpha val="40000"/>
            </a:schemeClr>
          </a:solidFill>
          <a:ln w="9525" cap="flat">
            <a:noFill/>
            <a:prstDash val="solid"/>
            <a:miter/>
          </a:ln>
        </p:spPr>
        <p:txBody>
          <a:bodyPr rtlCol="0" anchor="ctr"/>
          <a:lstStyle/>
          <a:p>
            <a:endParaRPr lang="en-US" dirty="0">
              <a:solidFill>
                <a:schemeClr val="bg2">
                  <a:lumMod val="75000"/>
                  <a:lumOff val="25000"/>
                </a:schemeClr>
              </a:solidFill>
            </a:endParaRPr>
          </a:p>
        </p:txBody>
      </p:sp>
      <p:grpSp>
        <p:nvGrpSpPr>
          <p:cNvPr id="13" name="Group 12">
            <a:extLst>
              <a:ext uri="{FF2B5EF4-FFF2-40B4-BE49-F238E27FC236}">
                <a16:creationId xmlns:a16="http://schemas.microsoft.com/office/drawing/2014/main" id="{7726F010-956A-40BC-8A1F-8002DC729B4C}"/>
              </a:ext>
              <a:ext uri="{C183D7F6-B498-43B3-948B-1728B52AA6E4}">
                <adec:decorative xmlns:adec="http://schemas.microsoft.com/office/drawing/2017/decorative" val="1"/>
              </a:ext>
            </a:extLst>
          </p:cNvPr>
          <p:cNvGrpSpPr/>
          <p:nvPr/>
        </p:nvGrpSpPr>
        <p:grpSpPr>
          <a:xfrm>
            <a:off x="8351566" y="0"/>
            <a:ext cx="3840434" cy="6858000"/>
            <a:chOff x="8351565" y="0"/>
            <a:chExt cx="3840434" cy="6858000"/>
          </a:xfrm>
        </p:grpSpPr>
        <p:sp>
          <p:nvSpPr>
            <p:cNvPr id="14" name="Oval 13">
              <a:extLst>
                <a:ext uri="{FF2B5EF4-FFF2-40B4-BE49-F238E27FC236}">
                  <a16:creationId xmlns:a16="http://schemas.microsoft.com/office/drawing/2014/main" id="{D386E468-0048-46C4-ADDD-FBE7A6AE9F31}"/>
                </a:ext>
              </a:extLst>
            </p:cNvPr>
            <p:cNvSpPr/>
            <p:nvPr/>
          </p:nvSpPr>
          <p:spPr>
            <a:xfrm>
              <a:off x="11260165" y="519204"/>
              <a:ext cx="474635" cy="4746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5" name="Freeform: Shape 14">
              <a:extLst>
                <a:ext uri="{FF2B5EF4-FFF2-40B4-BE49-F238E27FC236}">
                  <a16:creationId xmlns:a16="http://schemas.microsoft.com/office/drawing/2014/main" id="{C5B35ED4-0C31-4C8C-A45E-6A3EDEAB2867}"/>
                </a:ext>
              </a:extLst>
            </p:cNvPr>
            <p:cNvSpPr/>
            <p:nvPr/>
          </p:nvSpPr>
          <p:spPr>
            <a:xfrm>
              <a:off x="8385871" y="0"/>
              <a:ext cx="2955657" cy="679194"/>
            </a:xfrm>
            <a:custGeom>
              <a:avLst/>
              <a:gdLst>
                <a:gd name="connsiteX0" fmla="*/ 0 w 2955657"/>
                <a:gd name="connsiteY0" fmla="*/ 0 h 679194"/>
                <a:gd name="connsiteX1" fmla="*/ 2955657 w 2955657"/>
                <a:gd name="connsiteY1" fmla="*/ 0 h 679194"/>
                <a:gd name="connsiteX2" fmla="*/ 2892839 w 2955657"/>
                <a:gd name="connsiteY2" fmla="*/ 84007 h 679194"/>
                <a:gd name="connsiteX3" fmla="*/ 1630760 w 2955657"/>
                <a:gd name="connsiteY3" fmla="*/ 679194 h 679194"/>
                <a:gd name="connsiteX4" fmla="*/ 0 w 2955657"/>
                <a:gd name="connsiteY4" fmla="*/ 679194 h 679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657" h="679194">
                  <a:moveTo>
                    <a:pt x="0" y="0"/>
                  </a:moveTo>
                  <a:lnTo>
                    <a:pt x="2955657" y="0"/>
                  </a:lnTo>
                  <a:lnTo>
                    <a:pt x="2892839" y="84007"/>
                  </a:lnTo>
                  <a:cubicBezTo>
                    <a:pt x="2592855" y="447504"/>
                    <a:pt x="2138868" y="679194"/>
                    <a:pt x="1630760" y="679194"/>
                  </a:cubicBezTo>
                  <a:lnTo>
                    <a:pt x="0" y="679194"/>
                  </a:ln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a:p>
          </p:txBody>
        </p:sp>
        <p:sp>
          <p:nvSpPr>
            <p:cNvPr id="16" name="Freeform: Shape 15">
              <a:extLst>
                <a:ext uri="{FF2B5EF4-FFF2-40B4-BE49-F238E27FC236}">
                  <a16:creationId xmlns:a16="http://schemas.microsoft.com/office/drawing/2014/main" id="{B40A1EF3-FA93-48F4-9F82-BC0C79635750}"/>
                </a:ext>
              </a:extLst>
            </p:cNvPr>
            <p:cNvSpPr/>
            <p:nvPr/>
          </p:nvSpPr>
          <p:spPr>
            <a:xfrm>
              <a:off x="8351565" y="4121414"/>
              <a:ext cx="3266317" cy="2736586"/>
            </a:xfrm>
            <a:custGeom>
              <a:avLst/>
              <a:gdLst>
                <a:gd name="connsiteX0" fmla="*/ 1635557 w 3266317"/>
                <a:gd name="connsiteY0" fmla="*/ 0 h 2736586"/>
                <a:gd name="connsiteX1" fmla="*/ 3266317 w 3266317"/>
                <a:gd name="connsiteY1" fmla="*/ 0 h 2736586"/>
                <a:gd name="connsiteX2" fmla="*/ 3266317 w 3266317"/>
                <a:gd name="connsiteY2" fmla="*/ 1630760 h 2736586"/>
                <a:gd name="connsiteX3" fmla="*/ 2892838 w 3266317"/>
                <a:gd name="connsiteY3" fmla="*/ 2671131 h 2736586"/>
                <a:gd name="connsiteX4" fmla="*/ 2833348 w 3266317"/>
                <a:gd name="connsiteY4" fmla="*/ 2736586 h 2736586"/>
                <a:gd name="connsiteX5" fmla="*/ 0 w 3266317"/>
                <a:gd name="connsiteY5" fmla="*/ 2736586 h 2736586"/>
                <a:gd name="connsiteX6" fmla="*/ 0 w 3266317"/>
                <a:gd name="connsiteY6" fmla="*/ 1635558 h 2736586"/>
                <a:gd name="connsiteX7" fmla="*/ 1635557 w 3266317"/>
                <a:gd name="connsiteY7" fmla="*/ 0 h 2736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6317" h="2736586">
                  <a:moveTo>
                    <a:pt x="1635557" y="0"/>
                  </a:moveTo>
                  <a:lnTo>
                    <a:pt x="3266317" y="0"/>
                  </a:lnTo>
                  <a:lnTo>
                    <a:pt x="3266317" y="1630760"/>
                  </a:lnTo>
                  <a:cubicBezTo>
                    <a:pt x="3266317" y="2025955"/>
                    <a:pt x="3126159" y="2388411"/>
                    <a:pt x="2892838" y="2671131"/>
                  </a:cubicBezTo>
                  <a:lnTo>
                    <a:pt x="2833348" y="2736586"/>
                  </a:lnTo>
                  <a:lnTo>
                    <a:pt x="0" y="2736586"/>
                  </a:lnTo>
                  <a:lnTo>
                    <a:pt x="0" y="1635558"/>
                  </a:lnTo>
                  <a:cubicBezTo>
                    <a:pt x="0" y="732255"/>
                    <a:pt x="732254" y="0"/>
                    <a:pt x="1635557" y="0"/>
                  </a:cubicBezTo>
                  <a:close/>
                </a:path>
              </a:pathLst>
            </a:custGeom>
            <a:solidFill>
              <a:schemeClr val="accent1">
                <a:lumMod val="60000"/>
                <a:lumOff val="40000"/>
                <a:alpha val="60000"/>
              </a:schemeClr>
            </a:solidFill>
            <a:ln w="9331" cap="flat">
              <a:noFill/>
              <a:prstDash val="solid"/>
              <a:miter/>
            </a:ln>
          </p:spPr>
          <p:txBody>
            <a:bodyPr rtlCol="0" anchor="ctr"/>
            <a:lstStyle/>
            <a:p>
              <a:pPr lvl="0"/>
              <a:endParaRPr lang="en-US" dirty="0"/>
            </a:p>
          </p:txBody>
        </p:sp>
        <p:sp>
          <p:nvSpPr>
            <p:cNvPr id="17" name="Freeform: Shape 16">
              <a:extLst>
                <a:ext uri="{FF2B5EF4-FFF2-40B4-BE49-F238E27FC236}">
                  <a16:creationId xmlns:a16="http://schemas.microsoft.com/office/drawing/2014/main" id="{A985F09D-6969-44D0-B04F-4EDE0FEDAF63}"/>
                </a:ext>
              </a:extLst>
            </p:cNvPr>
            <p:cNvSpPr/>
            <p:nvPr/>
          </p:nvSpPr>
          <p:spPr>
            <a:xfrm>
              <a:off x="11755674" y="3386384"/>
              <a:ext cx="436325" cy="1309674"/>
            </a:xfrm>
            <a:custGeom>
              <a:avLst/>
              <a:gdLst>
                <a:gd name="connsiteX0" fmla="*/ 470325 w 477612"/>
                <a:gd name="connsiteY0" fmla="*/ 0 h 1433600"/>
                <a:gd name="connsiteX1" fmla="*/ 475607 w 477612"/>
                <a:gd name="connsiteY1" fmla="*/ 3701 h 1433600"/>
                <a:gd name="connsiteX2" fmla="*/ 477612 w 477612"/>
                <a:gd name="connsiteY2" fmla="*/ 5160 h 1433600"/>
                <a:gd name="connsiteX3" fmla="*/ 477612 w 477612"/>
                <a:gd name="connsiteY3" fmla="*/ 1428441 h 1433600"/>
                <a:gd name="connsiteX4" fmla="*/ 475607 w 477612"/>
                <a:gd name="connsiteY4" fmla="*/ 1429900 h 1433600"/>
                <a:gd name="connsiteX5" fmla="*/ 470325 w 477612"/>
                <a:gd name="connsiteY5" fmla="*/ 1433600 h 1433600"/>
                <a:gd name="connsiteX6" fmla="*/ 0 w 477612"/>
                <a:gd name="connsiteY6" fmla="*/ 716800 h 1433600"/>
                <a:gd name="connsiteX7" fmla="*/ 470325 w 477612"/>
                <a:gd name="connsiteY7" fmla="*/ 0 h 14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612" h="1433600">
                  <a:moveTo>
                    <a:pt x="470325" y="0"/>
                  </a:moveTo>
                  <a:cubicBezTo>
                    <a:pt x="470325" y="0"/>
                    <a:pt x="472162" y="1254"/>
                    <a:pt x="475607" y="3701"/>
                  </a:cubicBezTo>
                  <a:lnTo>
                    <a:pt x="477612" y="5160"/>
                  </a:lnTo>
                  <a:lnTo>
                    <a:pt x="477612" y="1428441"/>
                  </a:lnTo>
                  <a:lnTo>
                    <a:pt x="475607" y="1429900"/>
                  </a:lnTo>
                  <a:cubicBezTo>
                    <a:pt x="472162" y="1432347"/>
                    <a:pt x="470325" y="1433600"/>
                    <a:pt x="470325" y="1433600"/>
                  </a:cubicBezTo>
                  <a:cubicBezTo>
                    <a:pt x="470325" y="1433600"/>
                    <a:pt x="0" y="1112672"/>
                    <a:pt x="0" y="716800"/>
                  </a:cubicBezTo>
                  <a:cubicBezTo>
                    <a:pt x="0" y="320929"/>
                    <a:pt x="470325" y="0"/>
                    <a:pt x="470325" y="0"/>
                  </a:cubicBezTo>
                  <a:close/>
                </a:path>
              </a:pathLst>
            </a:custGeom>
            <a:pattFill prst="pct5">
              <a:fgClr>
                <a:schemeClr val="accent4">
                  <a:lumMod val="20000"/>
                  <a:lumOff val="80000"/>
                </a:schemeClr>
              </a:fgClr>
              <a:bgClr>
                <a:schemeClr val="accent4">
                  <a:lumMod val="60000"/>
                  <a:lumOff val="40000"/>
                </a:schemeClr>
              </a:bgClr>
            </a:pattFill>
            <a:ln w="9525" cap="flat">
              <a:noFill/>
              <a:prstDash val="solid"/>
              <a:miter/>
            </a:ln>
          </p:spPr>
          <p:txBody>
            <a:bodyPr rtlCol="0" anchor="ctr"/>
            <a:lstStyle/>
            <a:p>
              <a:pPr lvl="0"/>
              <a:endParaRPr lang="en-US" dirty="0"/>
            </a:p>
          </p:txBody>
        </p:sp>
        <p:sp>
          <p:nvSpPr>
            <p:cNvPr id="18" name="Graphic 9">
              <a:extLst>
                <a:ext uri="{FF2B5EF4-FFF2-40B4-BE49-F238E27FC236}">
                  <a16:creationId xmlns:a16="http://schemas.microsoft.com/office/drawing/2014/main" id="{003913A0-A3C0-4ED8-8920-318068FBC46F}"/>
                </a:ext>
              </a:extLst>
            </p:cNvPr>
            <p:cNvSpPr/>
            <p:nvPr/>
          </p:nvSpPr>
          <p:spPr>
            <a:xfrm>
              <a:off x="8385870" y="791588"/>
              <a:ext cx="3232012" cy="3232012"/>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p>
              <a:pPr lvl="0"/>
              <a:endParaRPr lang="en-US"/>
            </a:p>
          </p:txBody>
        </p:sp>
      </p:grpSp>
      <p:sp>
        <p:nvSpPr>
          <p:cNvPr id="12" name="Texture">
            <a:extLst>
              <a:ext uri="{FF2B5EF4-FFF2-40B4-BE49-F238E27FC236}">
                <a16:creationId xmlns:a16="http://schemas.microsoft.com/office/drawing/2014/main" id="{7FE1D329-7CB2-4DF5-B0C0-36DD19EBC66D}"/>
              </a:ext>
              <a:ext uri="{C183D7F6-B498-43B3-948B-1728B52AA6E4}">
                <adec:decorative xmlns:adec="http://schemas.microsoft.com/office/drawing/2017/decorative" val="1"/>
              </a:ext>
            </a:extLst>
          </p:cNvPr>
          <p:cNvSpPr/>
          <p:nvPr/>
        </p:nvSpPr>
        <p:spPr>
          <a:xfrm>
            <a:off x="3048" y="0"/>
            <a:ext cx="12188952" cy="6858000"/>
          </a:xfrm>
          <a:prstGeom prst="rect">
            <a:avLst/>
          </a:prstGeom>
          <a:blipFill dpi="0" rotWithShape="1">
            <a:blip r:embed="rId13">
              <a:alphaModFix amt="6000"/>
            </a:blip>
            <a:srcRect/>
            <a:tile tx="0" ty="0" sx="100000" sy="100000" flip="none" algn="tl"/>
          </a:blipFill>
          <a:ln w="9525" cap="flat">
            <a:noFill/>
            <a:prstDash val="solid"/>
            <a:miter/>
          </a:ln>
        </p:spPr>
        <p:txBody>
          <a:bodyPr rtlCol="0" anchor="ctr"/>
          <a:lstStyle/>
          <a:p>
            <a:endParaRPr lang="en-US" dirty="0"/>
          </a:p>
        </p:txBody>
      </p:sp>
      <p:sp>
        <p:nvSpPr>
          <p:cNvPr id="2" name="Title Placeholder 1">
            <a:extLst>
              <a:ext uri="{FF2B5EF4-FFF2-40B4-BE49-F238E27FC236}">
                <a16:creationId xmlns:a16="http://schemas.microsoft.com/office/drawing/2014/main" id="{093083B5-1505-44FE-894D-AA1AB6D60FCE}"/>
              </a:ext>
            </a:extLst>
          </p:cNvPr>
          <p:cNvSpPr>
            <a:spLocks noGrp="1"/>
          </p:cNvSpPr>
          <p:nvPr>
            <p:ph type="title"/>
          </p:nvPr>
        </p:nvSpPr>
        <p:spPr>
          <a:xfrm>
            <a:off x="457200" y="668049"/>
            <a:ext cx="7685037"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3F3930-F8C8-43B1-BC1A-6264F4ACB2E1}"/>
              </a:ext>
            </a:extLst>
          </p:cNvPr>
          <p:cNvSpPr>
            <a:spLocks noGrp="1"/>
          </p:cNvSpPr>
          <p:nvPr>
            <p:ph type="body" idx="1"/>
          </p:nvPr>
        </p:nvSpPr>
        <p:spPr>
          <a:xfrm>
            <a:off x="457200" y="2096713"/>
            <a:ext cx="7685037" cy="40802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9F4F2F7-3ECA-43D7-BFF3-FBB407AEAB46}"/>
              </a:ext>
            </a:extLst>
          </p:cNvPr>
          <p:cNvSpPr>
            <a:spLocks noGrp="1"/>
          </p:cNvSpPr>
          <p:nvPr>
            <p:ph type="dt" sz="half" idx="2"/>
          </p:nvPr>
        </p:nvSpPr>
        <p:spPr>
          <a:xfrm>
            <a:off x="457200" y="6356350"/>
            <a:ext cx="27432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fld id="{D208048B-57AF-4F53-BC84-8E0A1033FBEC}" type="datetimeFigureOut">
              <a:rPr lang="en-US" smtClean="0"/>
              <a:pPr/>
              <a:t>7/13/2023</a:t>
            </a:fld>
            <a:endParaRPr lang="en-US" dirty="0"/>
          </a:p>
        </p:txBody>
      </p:sp>
      <p:sp>
        <p:nvSpPr>
          <p:cNvPr id="5" name="Footer Placeholder 4">
            <a:extLst>
              <a:ext uri="{FF2B5EF4-FFF2-40B4-BE49-F238E27FC236}">
                <a16:creationId xmlns:a16="http://schemas.microsoft.com/office/drawing/2014/main" id="{1D3A193F-0B61-43DD-8E45-EFEAC43E3826}"/>
              </a:ext>
            </a:extLst>
          </p:cNvPr>
          <p:cNvSpPr>
            <a:spLocks noGrp="1"/>
          </p:cNvSpPr>
          <p:nvPr>
            <p:ph type="ftr" sz="quarter" idx="3"/>
          </p:nvPr>
        </p:nvSpPr>
        <p:spPr>
          <a:xfrm>
            <a:off x="457200" y="155448"/>
            <a:ext cx="4114800" cy="365125"/>
          </a:xfrm>
          <a:prstGeom prst="rect">
            <a:avLst/>
          </a:prstGeom>
        </p:spPr>
        <p:txBody>
          <a:bodyPr vert="horz" lIns="91440" tIns="45720" rIns="91440" bIns="45720" rtlCol="0" anchor="ctr"/>
          <a:lstStyle>
            <a:lvl1pPr algn="l">
              <a:defRPr sz="1000" spc="110" baseline="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4625961-D3A8-4945-AEE4-EE1952DBDCAE}"/>
              </a:ext>
            </a:extLst>
          </p:cNvPr>
          <p:cNvSpPr>
            <a:spLocks noGrp="1"/>
          </p:cNvSpPr>
          <p:nvPr>
            <p:ph type="sldNum" sz="quarter" idx="4"/>
          </p:nvPr>
        </p:nvSpPr>
        <p:spPr>
          <a:xfrm>
            <a:off x="10954512" y="6355080"/>
            <a:ext cx="795528" cy="365760"/>
          </a:xfrm>
          <a:prstGeom prst="rect">
            <a:avLst/>
          </a:prstGeom>
        </p:spPr>
        <p:txBody>
          <a:bodyPr vert="horz" lIns="91440" tIns="45720" rIns="91440" bIns="45720" rtlCol="0" anchor="ctr"/>
          <a:lstStyle>
            <a:lvl1pPr algn="r">
              <a:defRPr sz="1000" spc="110" baseline="0">
                <a:solidFill>
                  <a:schemeClr val="tx1">
                    <a:tint val="75000"/>
                  </a:schemeClr>
                </a:solidFill>
              </a:defRPr>
            </a:lvl1pPr>
          </a:lstStyle>
          <a:p>
            <a:fld id="{BD8A8A1B-4E1E-43EF-8A39-7D4A3879B941}" type="slidenum">
              <a:rPr lang="en-US" smtClean="0"/>
              <a:pPr/>
              <a:t>‹#›</a:t>
            </a:fld>
            <a:endParaRPr lang="en-US" dirty="0"/>
          </a:p>
        </p:txBody>
      </p:sp>
    </p:spTree>
    <p:extLst>
      <p:ext uri="{BB962C8B-B14F-4D97-AF65-F5344CB8AC3E}">
        <p14:creationId xmlns:p14="http://schemas.microsoft.com/office/powerpoint/2010/main" val="1169362573"/>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bittap/azusato/blob/master/document/CI%E3%83%BBCD/%E3%83%87%E3%83%97%E3%83%AD%E3%82%A4%E8%87%AA%E5%8B%95%E5%8C%96.pptx"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bittap/azusato/blob/master/.github/workflows/maven.y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Background Fill">
            <a:extLst>
              <a:ext uri="{FF2B5EF4-FFF2-40B4-BE49-F238E27FC236}">
                <a16:creationId xmlns:a16="http://schemas.microsoft.com/office/drawing/2014/main" id="{B6D694DB-A3FC-4F14-A225-17BEBA44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9525" cap="flat">
            <a:noFill/>
            <a:prstDash val="solid"/>
            <a:miter/>
          </a:ln>
        </p:spPr>
        <p:txBody>
          <a:bodyPr rtlCol="0" anchor="ctr"/>
          <a:lstStyle/>
          <a:p>
            <a:endParaRPr lang="en-US">
              <a:solidFill>
                <a:schemeClr val="tx1"/>
              </a:solidFill>
            </a:endParaRPr>
          </a:p>
        </p:txBody>
      </p:sp>
      <p:pic>
        <p:nvPicPr>
          <p:cNvPr id="4" name="Picture 3" descr="Colored pencils inside a pencil holder which is on top of a wood table">
            <a:extLst>
              <a:ext uri="{FF2B5EF4-FFF2-40B4-BE49-F238E27FC236}">
                <a16:creationId xmlns:a16="http://schemas.microsoft.com/office/drawing/2014/main" id="{3BD459DE-D67C-982C-255D-7EF7E6C55071}"/>
              </a:ext>
            </a:extLst>
          </p:cNvPr>
          <p:cNvPicPr>
            <a:picLocks noChangeAspect="1"/>
          </p:cNvPicPr>
          <p:nvPr/>
        </p:nvPicPr>
        <p:blipFill rotWithShape="1">
          <a:blip r:embed="rId2">
            <a:alphaModFix amt="60000"/>
          </a:blip>
          <a:srcRect t="15709" r="-1" b="-1"/>
          <a:stretch/>
        </p:blipFill>
        <p:spPr>
          <a:xfrm>
            <a:off x="3079" y="10"/>
            <a:ext cx="12188921" cy="6857990"/>
          </a:xfrm>
          <a:prstGeom prst="rect">
            <a:avLst/>
          </a:prstGeom>
        </p:spPr>
      </p:pic>
      <p:sp>
        <p:nvSpPr>
          <p:cNvPr id="2" name="Title 1">
            <a:extLst>
              <a:ext uri="{FF2B5EF4-FFF2-40B4-BE49-F238E27FC236}">
                <a16:creationId xmlns:a16="http://schemas.microsoft.com/office/drawing/2014/main" id="{91C20A66-E72C-5C68-A777-C3B6336DAEA8}"/>
              </a:ext>
            </a:extLst>
          </p:cNvPr>
          <p:cNvSpPr>
            <a:spLocks noGrp="1"/>
          </p:cNvSpPr>
          <p:nvPr>
            <p:ph type="ctrTitle"/>
          </p:nvPr>
        </p:nvSpPr>
        <p:spPr>
          <a:xfrm>
            <a:off x="394233" y="686020"/>
            <a:ext cx="8630138" cy="2742980"/>
          </a:xfrm>
        </p:spPr>
        <p:txBody>
          <a:bodyPr>
            <a:normAutofit/>
          </a:bodyPr>
          <a:lstStyle/>
          <a:p>
            <a:r>
              <a:rPr kumimoji="1" lang="ja-JP" altLang="en-US" dirty="0">
                <a:solidFill>
                  <a:srgbClr val="FFFFFF"/>
                </a:solidFill>
              </a:rPr>
              <a:t>デプロイ自動化</a:t>
            </a:r>
            <a:r>
              <a:rPr kumimoji="1" lang="en-US" altLang="ja-JP" dirty="0">
                <a:solidFill>
                  <a:srgbClr val="FFFFFF"/>
                </a:solidFill>
              </a:rPr>
              <a:t>_</a:t>
            </a:r>
            <a:r>
              <a:rPr kumimoji="1" lang="ja-JP" altLang="en-US" dirty="0">
                <a:solidFill>
                  <a:srgbClr val="FFFFFF"/>
                </a:solidFill>
              </a:rPr>
              <a:t>実装編</a:t>
            </a:r>
          </a:p>
        </p:txBody>
      </p:sp>
      <p:grpSp>
        <p:nvGrpSpPr>
          <p:cNvPr id="11" name="Group 10">
            <a:extLst>
              <a:ext uri="{FF2B5EF4-FFF2-40B4-BE49-F238E27FC236}">
                <a16:creationId xmlns:a16="http://schemas.microsoft.com/office/drawing/2014/main" id="{D4433877-8295-4A0D-94F7-BFD8A63360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300855" y="0"/>
            <a:ext cx="1891145" cy="5600700"/>
            <a:chOff x="10300855" y="0"/>
            <a:chExt cx="1891145" cy="5600700"/>
          </a:xfrm>
        </p:grpSpPr>
        <p:sp>
          <p:nvSpPr>
            <p:cNvPr id="12" name="Oval 11">
              <a:extLst>
                <a:ext uri="{FF2B5EF4-FFF2-40B4-BE49-F238E27FC236}">
                  <a16:creationId xmlns:a16="http://schemas.microsoft.com/office/drawing/2014/main" id="{51FD208E-0612-408E-9D15-241B45325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83194" y="2943021"/>
              <a:ext cx="246527" cy="2465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Graphic 9">
              <a:extLst>
                <a:ext uri="{FF2B5EF4-FFF2-40B4-BE49-F238E27FC236}">
                  <a16:creationId xmlns:a16="http://schemas.microsoft.com/office/drawing/2014/main" id="{0005FEAC-EF53-4E59-AFAA-B72D0F702B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0568" y="2199078"/>
              <a:ext cx="1195288" cy="119528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lumMod val="75000"/>
                <a:alpha val="65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4" name="Freeform: Shape 13">
              <a:extLst>
                <a:ext uri="{FF2B5EF4-FFF2-40B4-BE49-F238E27FC236}">
                  <a16:creationId xmlns:a16="http://schemas.microsoft.com/office/drawing/2014/main" id="{20D9F4E7-B583-4E44-AE18-421B268FB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V="1">
              <a:off x="11151383" y="4336822"/>
              <a:ext cx="1040617" cy="1263878"/>
            </a:xfrm>
            <a:custGeom>
              <a:avLst/>
              <a:gdLst>
                <a:gd name="connsiteX0" fmla="*/ 1087069 w 1119832"/>
                <a:gd name="connsiteY0" fmla="*/ 1138 h 1360088"/>
                <a:gd name="connsiteX1" fmla="*/ 1119832 w 1119832"/>
                <a:gd name="connsiteY1" fmla="*/ 3278 h 1360088"/>
                <a:gd name="connsiteX2" fmla="*/ 1119832 w 1119832"/>
                <a:gd name="connsiteY2" fmla="*/ 1097964 h 1360088"/>
                <a:gd name="connsiteX3" fmla="*/ 1109686 w 1119832"/>
                <a:gd name="connsiteY3" fmla="*/ 1109686 h 1360088"/>
                <a:gd name="connsiteX4" fmla="*/ 25249 w 1119832"/>
                <a:gd name="connsiteY4" fmla="*/ 1334840 h 1360088"/>
                <a:gd name="connsiteX5" fmla="*/ 250404 w 1119832"/>
                <a:gd name="connsiteY5" fmla="*/ 250404 h 1360088"/>
                <a:gd name="connsiteX6" fmla="*/ 1087069 w 1119832"/>
                <a:gd name="connsiteY6" fmla="*/ 1138 h 136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9832" h="1360088">
                  <a:moveTo>
                    <a:pt x="1087069" y="1138"/>
                  </a:moveTo>
                  <a:lnTo>
                    <a:pt x="1119832" y="3278"/>
                  </a:lnTo>
                  <a:lnTo>
                    <a:pt x="1119832" y="1097964"/>
                  </a:lnTo>
                  <a:lnTo>
                    <a:pt x="1109686" y="1109686"/>
                  </a:lnTo>
                  <a:cubicBezTo>
                    <a:pt x="748058" y="1471314"/>
                    <a:pt x="25249" y="1334840"/>
                    <a:pt x="25249" y="1334840"/>
                  </a:cubicBezTo>
                  <a:cubicBezTo>
                    <a:pt x="25249" y="1334840"/>
                    <a:pt x="-111224" y="612032"/>
                    <a:pt x="250404" y="250404"/>
                  </a:cubicBezTo>
                  <a:cubicBezTo>
                    <a:pt x="476422" y="24386"/>
                    <a:pt x="843525" y="-7060"/>
                    <a:pt x="1087069" y="1138"/>
                  </a:cubicBez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5" name="Freeform: Shape 14">
              <a:extLst>
                <a:ext uri="{FF2B5EF4-FFF2-40B4-BE49-F238E27FC236}">
                  <a16:creationId xmlns:a16="http://schemas.microsoft.com/office/drawing/2014/main" id="{3C41D6DC-5CB2-4929-AAA8-328E7AA84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38492" y="2767655"/>
              <a:ext cx="553508" cy="1567713"/>
            </a:xfrm>
            <a:custGeom>
              <a:avLst/>
              <a:gdLst>
                <a:gd name="connsiteX0" fmla="*/ 612019 w 612019"/>
                <a:gd name="connsiteY0" fmla="*/ 0 h 1733435"/>
                <a:gd name="connsiteX1" fmla="*/ 612019 w 612019"/>
                <a:gd name="connsiteY1" fmla="*/ 1733435 h 1733435"/>
                <a:gd name="connsiteX2" fmla="*/ 180103 w 612019"/>
                <a:gd name="connsiteY2" fmla="*/ 1301519 h 1733435"/>
                <a:gd name="connsiteX3" fmla="*/ 180103 w 612019"/>
                <a:gd name="connsiteY3" fmla="*/ 431916 h 1733435"/>
              </a:gdLst>
              <a:ahLst/>
              <a:cxnLst>
                <a:cxn ang="0">
                  <a:pos x="connsiteX0" y="connsiteY0"/>
                </a:cxn>
                <a:cxn ang="0">
                  <a:pos x="connsiteX1" y="connsiteY1"/>
                </a:cxn>
                <a:cxn ang="0">
                  <a:pos x="connsiteX2" y="connsiteY2"/>
                </a:cxn>
                <a:cxn ang="0">
                  <a:pos x="connsiteX3" y="connsiteY3"/>
                </a:cxn>
              </a:cxnLst>
              <a:rect l="l" t="t" r="r" b="b"/>
              <a:pathLst>
                <a:path w="612019" h="1733435">
                  <a:moveTo>
                    <a:pt x="612019" y="0"/>
                  </a:moveTo>
                  <a:lnTo>
                    <a:pt x="612019" y="1733435"/>
                  </a:lnTo>
                  <a:lnTo>
                    <a:pt x="180103" y="1301519"/>
                  </a:lnTo>
                  <a:cubicBezTo>
                    <a:pt x="-60034" y="1061382"/>
                    <a:pt x="-60034" y="672053"/>
                    <a:pt x="180103" y="431916"/>
                  </a:cubicBezTo>
                  <a:close/>
                </a:path>
              </a:pathLst>
            </a:custGeom>
            <a:solidFill>
              <a:schemeClr val="accent1">
                <a:lumMod val="60000"/>
                <a:lumOff val="40000"/>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dirty="0"/>
            </a:p>
          </p:txBody>
        </p:sp>
        <p:sp>
          <p:nvSpPr>
            <p:cNvPr id="16" name="Graphic 9">
              <a:extLst>
                <a:ext uri="{FF2B5EF4-FFF2-40B4-BE49-F238E27FC236}">
                  <a16:creationId xmlns:a16="http://schemas.microsoft.com/office/drawing/2014/main" id="{810D7DDE-644B-4D22-86B4-C3FEDF985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300855" y="0"/>
              <a:ext cx="1891145" cy="1891145"/>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solidFill>
              <a:schemeClr val="accent1">
                <a:alpha val="60000"/>
              </a:schemeClr>
            </a:solidFill>
            <a:ln w="9331"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17" name="Graphic 9">
              <a:extLst>
                <a:ext uri="{FF2B5EF4-FFF2-40B4-BE49-F238E27FC236}">
                  <a16:creationId xmlns:a16="http://schemas.microsoft.com/office/drawing/2014/main" id="{5777DB78-76A6-4C7E-884B-AE5A8540D7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0424367" y="122795"/>
              <a:ext cx="1644119" cy="1644119"/>
            </a:xfrm>
            <a:custGeom>
              <a:avLst/>
              <a:gdLst>
                <a:gd name="connsiteX0" fmla="*/ 6861546 w 6861545"/>
                <a:gd name="connsiteY0" fmla="*/ 6861546 h 6861545"/>
                <a:gd name="connsiteX1" fmla="*/ 3435812 w 6861545"/>
                <a:gd name="connsiteY1" fmla="*/ 6861546 h 6861545"/>
                <a:gd name="connsiteX2" fmla="*/ 0 w 6861545"/>
                <a:gd name="connsiteY2" fmla="*/ 3425734 h 6861545"/>
                <a:gd name="connsiteX3" fmla="*/ 0 w 6861545"/>
                <a:gd name="connsiteY3" fmla="*/ 0 h 6861545"/>
                <a:gd name="connsiteX4" fmla="*/ 3425734 w 6861545"/>
                <a:gd name="connsiteY4" fmla="*/ 0 h 6861545"/>
                <a:gd name="connsiteX5" fmla="*/ 6861546 w 6861545"/>
                <a:gd name="connsiteY5" fmla="*/ 3435812 h 6861545"/>
                <a:gd name="connsiteX6" fmla="*/ 6861546 w 6861545"/>
                <a:gd name="connsiteY6" fmla="*/ 6861546 h 686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1545" h="6861545">
                  <a:moveTo>
                    <a:pt x="6861546" y="6861546"/>
                  </a:moveTo>
                  <a:lnTo>
                    <a:pt x="3435812" y="6861546"/>
                  </a:lnTo>
                  <a:cubicBezTo>
                    <a:pt x="1538245" y="6861546"/>
                    <a:pt x="0" y="5323301"/>
                    <a:pt x="0" y="3425734"/>
                  </a:cubicBezTo>
                  <a:lnTo>
                    <a:pt x="0" y="0"/>
                  </a:lnTo>
                  <a:lnTo>
                    <a:pt x="3425734" y="0"/>
                  </a:lnTo>
                  <a:cubicBezTo>
                    <a:pt x="5323301" y="0"/>
                    <a:pt x="6861546" y="1538245"/>
                    <a:pt x="6861546" y="3435812"/>
                  </a:cubicBezTo>
                  <a:lnTo>
                    <a:pt x="6861546" y="6861546"/>
                  </a:lnTo>
                  <a:close/>
                </a:path>
              </a:pathLst>
            </a:custGeom>
            <a:pattFill prst="pct5">
              <a:fgClr>
                <a:schemeClr val="accent4">
                  <a:lumMod val="60000"/>
                  <a:lumOff val="40000"/>
                </a:schemeClr>
              </a:fgClr>
              <a:bgClr>
                <a:schemeClr val="accent1">
                  <a:lumMod val="75000"/>
                </a:schemeClr>
              </a:bgClr>
            </a:pattFill>
            <a:ln w="9525" cap="flat">
              <a:no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grpSp>
    </p:spTree>
    <p:extLst>
      <p:ext uri="{BB962C8B-B14F-4D97-AF65-F5344CB8AC3E}">
        <p14:creationId xmlns:p14="http://schemas.microsoft.com/office/powerpoint/2010/main" val="3794258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457200" y="615158"/>
            <a:ext cx="7685037" cy="1171653"/>
          </a:xfrm>
        </p:spPr>
        <p:txBody>
          <a:bodyPr>
            <a:noAutofit/>
          </a:bodyPr>
          <a:lstStyle/>
          <a:p>
            <a:r>
              <a:rPr kumimoji="1" lang="ja-JP" altLang="en-US" sz="2800" dirty="0"/>
              <a:t>実装コードの説明</a:t>
            </a:r>
            <a:r>
              <a:rPr kumimoji="1" lang="en-US" altLang="ja-JP" sz="2800" dirty="0"/>
              <a:t> </a:t>
            </a:r>
            <a:br>
              <a:rPr kumimoji="1" lang="en-US" altLang="ja-JP" sz="2800" dirty="0"/>
            </a:br>
            <a:r>
              <a:rPr kumimoji="1" lang="ja-JP" altLang="en-US" sz="2800" dirty="0"/>
              <a:t>■ </a:t>
            </a:r>
            <a:r>
              <a:rPr kumimoji="1" lang="en-US" altLang="ja-JP" sz="2400" dirty="0" err="1"/>
              <a:t>GithubActions</a:t>
            </a:r>
            <a:r>
              <a:rPr kumimoji="1" lang="ja-JP" altLang="en-US" sz="2400" dirty="0"/>
              <a:t>の構成による説明 </a:t>
            </a:r>
            <a:r>
              <a:rPr kumimoji="1" lang="en-US" altLang="ja-JP" sz="2400" dirty="0"/>
              <a:t>- Jobs - Checkout</a:t>
            </a:r>
            <a:br>
              <a:rPr kumimoji="1" lang="en-US" altLang="ja-JP" sz="2400" dirty="0"/>
            </a:br>
            <a:endParaRPr kumimoji="1" lang="ja-JP" altLang="en-US" sz="2800" dirty="0"/>
          </a:p>
        </p:txBody>
      </p:sp>
      <p:sp>
        <p:nvSpPr>
          <p:cNvPr id="3" name="Content Placeholder 2">
            <a:extLst>
              <a:ext uri="{FF2B5EF4-FFF2-40B4-BE49-F238E27FC236}">
                <a16:creationId xmlns:a16="http://schemas.microsoft.com/office/drawing/2014/main" id="{8333D240-073C-91AA-AFA2-ED4087094069}"/>
              </a:ext>
            </a:extLst>
          </p:cNvPr>
          <p:cNvSpPr>
            <a:spLocks noGrp="1"/>
          </p:cNvSpPr>
          <p:nvPr>
            <p:ph idx="1"/>
          </p:nvPr>
        </p:nvSpPr>
        <p:spPr>
          <a:xfrm>
            <a:off x="529628" y="2788841"/>
            <a:ext cx="7685037" cy="425139"/>
          </a:xfrm>
        </p:spPr>
        <p:txBody>
          <a:bodyPr/>
          <a:lstStyle/>
          <a:p>
            <a:pPr marL="0" indent="0">
              <a:buNone/>
            </a:pPr>
            <a:r>
              <a:rPr kumimoji="1" lang="ja-JP" altLang="en-US" dirty="0"/>
              <a:t>説明</a:t>
            </a:r>
            <a:endParaRPr kumimoji="1" lang="en-US" altLang="ja-JP"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5" name="Picture 4">
            <a:extLst>
              <a:ext uri="{FF2B5EF4-FFF2-40B4-BE49-F238E27FC236}">
                <a16:creationId xmlns:a16="http://schemas.microsoft.com/office/drawing/2014/main" id="{A840DCCB-F4AF-C628-D50D-759DAA9B113E}"/>
              </a:ext>
            </a:extLst>
          </p:cNvPr>
          <p:cNvPicPr>
            <a:picLocks noChangeAspect="1"/>
          </p:cNvPicPr>
          <p:nvPr/>
        </p:nvPicPr>
        <p:blipFill>
          <a:blip r:embed="rId2"/>
          <a:stretch>
            <a:fillRect/>
          </a:stretch>
        </p:blipFill>
        <p:spPr>
          <a:xfrm>
            <a:off x="644116" y="2125901"/>
            <a:ext cx="4457700" cy="323850"/>
          </a:xfrm>
          <a:prstGeom prst="rect">
            <a:avLst/>
          </a:prstGeom>
        </p:spPr>
      </p:pic>
      <p:sp>
        <p:nvSpPr>
          <p:cNvPr id="8" name="Content Placeholder 2">
            <a:extLst>
              <a:ext uri="{FF2B5EF4-FFF2-40B4-BE49-F238E27FC236}">
                <a16:creationId xmlns:a16="http://schemas.microsoft.com/office/drawing/2014/main" id="{91047AA8-74B3-CCE1-A6C0-2CBE11501F09}"/>
              </a:ext>
            </a:extLst>
          </p:cNvPr>
          <p:cNvSpPr txBox="1">
            <a:spLocks/>
          </p:cNvSpPr>
          <p:nvPr/>
        </p:nvSpPr>
        <p:spPr>
          <a:xfrm>
            <a:off x="644116" y="3213980"/>
            <a:ext cx="7685037" cy="4251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レポジトリ中のコードをチェックアウトする。</a:t>
            </a:r>
            <a:endParaRPr kumimoji="1" lang="en-US" altLang="ja-JP" dirty="0"/>
          </a:p>
        </p:txBody>
      </p:sp>
    </p:spTree>
    <p:extLst>
      <p:ext uri="{BB962C8B-B14F-4D97-AF65-F5344CB8AC3E}">
        <p14:creationId xmlns:p14="http://schemas.microsoft.com/office/powerpoint/2010/main" val="2263302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529628" y="1539997"/>
            <a:ext cx="7685037" cy="747829"/>
          </a:xfrm>
        </p:spPr>
        <p:txBody>
          <a:bodyPr>
            <a:noAutofit/>
          </a:body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2000" dirty="0"/>
              <a:t>■ </a:t>
            </a:r>
            <a:r>
              <a:rPr kumimoji="1" lang="en-US" altLang="ja-JP" sz="2000" dirty="0" err="1"/>
              <a:t>GithubActions</a:t>
            </a:r>
            <a:r>
              <a:rPr kumimoji="1" lang="ja-JP" altLang="en-US" sz="2000" dirty="0"/>
              <a:t>の構成による説明　</a:t>
            </a:r>
            <a:r>
              <a:rPr kumimoji="1" lang="en-US" altLang="ja-JP" sz="2000" dirty="0"/>
              <a:t>– Jobs - Java</a:t>
            </a:r>
            <a:r>
              <a:rPr kumimoji="1" lang="ja-JP" altLang="en-US" sz="2000" dirty="0"/>
              <a:t>をインストール</a:t>
            </a:r>
            <a:br>
              <a:rPr kumimoji="1" lang="ja-JP" altLang="en-US" sz="2400" dirty="0"/>
            </a:br>
            <a:br>
              <a:rPr kumimoji="1" lang="en-US" altLang="ja-JP" sz="2400" dirty="0"/>
            </a:br>
            <a:endParaRPr kumimoji="1" lang="ja-JP" altLang="en-US" sz="2800"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7" name="Picture 6">
            <a:extLst>
              <a:ext uri="{FF2B5EF4-FFF2-40B4-BE49-F238E27FC236}">
                <a16:creationId xmlns:a16="http://schemas.microsoft.com/office/drawing/2014/main" id="{506BC275-9EF0-7AE8-239E-1ADB8F6A6C70}"/>
              </a:ext>
            </a:extLst>
          </p:cNvPr>
          <p:cNvPicPr>
            <a:picLocks noChangeAspect="1"/>
          </p:cNvPicPr>
          <p:nvPr/>
        </p:nvPicPr>
        <p:blipFill>
          <a:blip r:embed="rId2"/>
          <a:stretch>
            <a:fillRect/>
          </a:stretch>
        </p:blipFill>
        <p:spPr>
          <a:xfrm>
            <a:off x="722061" y="2141744"/>
            <a:ext cx="5514975" cy="1524000"/>
          </a:xfrm>
          <a:prstGeom prst="rect">
            <a:avLst/>
          </a:prstGeom>
        </p:spPr>
      </p:pic>
      <p:sp>
        <p:nvSpPr>
          <p:cNvPr id="10" name="Title 1">
            <a:extLst>
              <a:ext uri="{FF2B5EF4-FFF2-40B4-BE49-F238E27FC236}">
                <a16:creationId xmlns:a16="http://schemas.microsoft.com/office/drawing/2014/main" id="{F4B995A3-D74D-AFA5-62B3-D6454C9C6448}"/>
              </a:ext>
            </a:extLst>
          </p:cNvPr>
          <p:cNvSpPr txBox="1">
            <a:spLocks/>
          </p:cNvSpPr>
          <p:nvPr/>
        </p:nvSpPr>
        <p:spPr>
          <a:xfrm>
            <a:off x="529628" y="4482373"/>
            <a:ext cx="7685037" cy="747829"/>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2000" dirty="0"/>
              <a:t>■ </a:t>
            </a:r>
            <a:r>
              <a:rPr kumimoji="1" lang="en-US" altLang="ja-JP" sz="2000" dirty="0" err="1"/>
              <a:t>GithubActions</a:t>
            </a:r>
            <a:r>
              <a:rPr kumimoji="1" lang="ja-JP" altLang="en-US" sz="2000" dirty="0"/>
              <a:t>の構成による説明　</a:t>
            </a:r>
            <a:r>
              <a:rPr kumimoji="1" lang="en-US" altLang="ja-JP" sz="2000" dirty="0"/>
              <a:t>– Jobs - maven</a:t>
            </a:r>
            <a:r>
              <a:rPr kumimoji="1" lang="ja-JP" altLang="en-US" sz="2000" dirty="0"/>
              <a:t>によるビルド</a:t>
            </a:r>
            <a:br>
              <a:rPr kumimoji="1" lang="ja-JP" altLang="en-US" sz="2400" dirty="0"/>
            </a:br>
            <a:br>
              <a:rPr kumimoji="1" lang="en-US" altLang="ja-JP" sz="2400" dirty="0"/>
            </a:br>
            <a:endParaRPr kumimoji="1" lang="ja-JP" altLang="en-US" sz="2800" dirty="0"/>
          </a:p>
        </p:txBody>
      </p:sp>
      <p:sp>
        <p:nvSpPr>
          <p:cNvPr id="11" name="Content Placeholder 2">
            <a:extLst>
              <a:ext uri="{FF2B5EF4-FFF2-40B4-BE49-F238E27FC236}">
                <a16:creationId xmlns:a16="http://schemas.microsoft.com/office/drawing/2014/main" id="{C7EEE66E-9F2F-3A2C-0829-51C66D317BAE}"/>
              </a:ext>
            </a:extLst>
          </p:cNvPr>
          <p:cNvSpPr txBox="1">
            <a:spLocks/>
          </p:cNvSpPr>
          <p:nvPr/>
        </p:nvSpPr>
        <p:spPr>
          <a:xfrm>
            <a:off x="457200" y="4602439"/>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14" name="Picture 13">
            <a:extLst>
              <a:ext uri="{FF2B5EF4-FFF2-40B4-BE49-F238E27FC236}">
                <a16:creationId xmlns:a16="http://schemas.microsoft.com/office/drawing/2014/main" id="{9FA0E84E-C91B-6EDE-B762-A42F4821EBAF}"/>
              </a:ext>
            </a:extLst>
          </p:cNvPr>
          <p:cNvPicPr>
            <a:picLocks noChangeAspect="1"/>
          </p:cNvPicPr>
          <p:nvPr/>
        </p:nvPicPr>
        <p:blipFill>
          <a:blip r:embed="rId3"/>
          <a:stretch>
            <a:fillRect/>
          </a:stretch>
        </p:blipFill>
        <p:spPr>
          <a:xfrm>
            <a:off x="529628" y="5080055"/>
            <a:ext cx="8424249" cy="475896"/>
          </a:xfrm>
          <a:prstGeom prst="rect">
            <a:avLst/>
          </a:prstGeom>
        </p:spPr>
      </p:pic>
    </p:spTree>
    <p:extLst>
      <p:ext uri="{BB962C8B-B14F-4D97-AF65-F5344CB8AC3E}">
        <p14:creationId xmlns:p14="http://schemas.microsoft.com/office/powerpoint/2010/main" val="6216236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529628" y="1539997"/>
            <a:ext cx="7685037" cy="747829"/>
          </a:xfrm>
        </p:spPr>
        <p:txBody>
          <a:bodyPr>
            <a:noAutofit/>
          </a:body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1800" dirty="0"/>
              <a:t>■ </a:t>
            </a:r>
            <a:r>
              <a:rPr kumimoji="1" lang="en-US" altLang="ja-JP" sz="1800" dirty="0" err="1"/>
              <a:t>GithubActions</a:t>
            </a:r>
            <a:r>
              <a:rPr kumimoji="1" lang="ja-JP" altLang="en-US" sz="1800" dirty="0"/>
              <a:t>の構成による説明 </a:t>
            </a:r>
            <a:r>
              <a:rPr kumimoji="1" lang="en-US" altLang="ja-JP" sz="1800" dirty="0"/>
              <a:t>- Jobs -</a:t>
            </a:r>
            <a:r>
              <a:rPr kumimoji="1" lang="ja-JP" altLang="en-US" sz="1800" dirty="0"/>
              <a:t>サーバーへ</a:t>
            </a:r>
            <a:r>
              <a:rPr kumimoji="1" lang="en-US" altLang="ja-JP" sz="1800" dirty="0"/>
              <a:t>jar</a:t>
            </a:r>
            <a:r>
              <a:rPr kumimoji="1" lang="ja-JP" altLang="en-US" sz="1800" dirty="0"/>
              <a:t>をアップロード</a:t>
            </a:r>
            <a:br>
              <a:rPr kumimoji="1" lang="ja-JP" altLang="en-US" sz="2400" dirty="0"/>
            </a:br>
            <a:br>
              <a:rPr kumimoji="1" lang="en-US" altLang="ja-JP" sz="2400" dirty="0"/>
            </a:br>
            <a:endParaRPr kumimoji="1" lang="ja-JP" altLang="en-US" sz="2800"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4" name="Picture 3">
            <a:extLst>
              <a:ext uri="{FF2B5EF4-FFF2-40B4-BE49-F238E27FC236}">
                <a16:creationId xmlns:a16="http://schemas.microsoft.com/office/drawing/2014/main" id="{A82B8336-C942-C320-434D-D8E634566B25}"/>
              </a:ext>
            </a:extLst>
          </p:cNvPr>
          <p:cNvPicPr>
            <a:picLocks noChangeAspect="1"/>
          </p:cNvPicPr>
          <p:nvPr/>
        </p:nvPicPr>
        <p:blipFill>
          <a:blip r:embed="rId2"/>
          <a:stretch>
            <a:fillRect/>
          </a:stretch>
        </p:blipFill>
        <p:spPr>
          <a:xfrm>
            <a:off x="669956" y="2109351"/>
            <a:ext cx="8381192" cy="1552314"/>
          </a:xfrm>
          <a:prstGeom prst="rect">
            <a:avLst/>
          </a:prstGeom>
        </p:spPr>
      </p:pic>
      <p:sp>
        <p:nvSpPr>
          <p:cNvPr id="5" name="Content Placeholder 2">
            <a:extLst>
              <a:ext uri="{FF2B5EF4-FFF2-40B4-BE49-F238E27FC236}">
                <a16:creationId xmlns:a16="http://schemas.microsoft.com/office/drawing/2014/main" id="{BD26F3A7-4F50-2A1C-DA8E-50E245F5A571}"/>
              </a:ext>
            </a:extLst>
          </p:cNvPr>
          <p:cNvSpPr>
            <a:spLocks noGrp="1"/>
          </p:cNvSpPr>
          <p:nvPr>
            <p:ph idx="1"/>
          </p:nvPr>
        </p:nvSpPr>
        <p:spPr>
          <a:xfrm>
            <a:off x="529628" y="3984205"/>
            <a:ext cx="7685037" cy="425139"/>
          </a:xfrm>
        </p:spPr>
        <p:txBody>
          <a:bodyPr/>
          <a:lstStyle/>
          <a:p>
            <a:pPr marL="0" indent="0">
              <a:buNone/>
            </a:pPr>
            <a:r>
              <a:rPr kumimoji="1" lang="ja-JP" altLang="en-US" dirty="0"/>
              <a:t>説明</a:t>
            </a:r>
            <a:endParaRPr kumimoji="1" lang="en-US" altLang="ja-JP" dirty="0"/>
          </a:p>
        </p:txBody>
      </p:sp>
      <p:sp>
        <p:nvSpPr>
          <p:cNvPr id="8" name="Content Placeholder 2">
            <a:extLst>
              <a:ext uri="{FF2B5EF4-FFF2-40B4-BE49-F238E27FC236}">
                <a16:creationId xmlns:a16="http://schemas.microsoft.com/office/drawing/2014/main" id="{0426B16C-9D90-6FF6-55E3-04A2BFEFE7F6}"/>
              </a:ext>
            </a:extLst>
          </p:cNvPr>
          <p:cNvSpPr txBox="1">
            <a:spLocks/>
          </p:cNvSpPr>
          <p:nvPr/>
        </p:nvSpPr>
        <p:spPr>
          <a:xfrm>
            <a:off x="644116" y="4409344"/>
            <a:ext cx="7685037" cy="425139"/>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en-US" altLang="ja-JP" dirty="0"/>
              <a:t>${{</a:t>
            </a:r>
            <a:r>
              <a:rPr kumimoji="1" lang="en-US" altLang="ja-JP" dirty="0" err="1"/>
              <a:t>secrets.xxx</a:t>
            </a:r>
            <a:r>
              <a:rPr kumimoji="1" lang="en-US" altLang="ja-JP" dirty="0"/>
              <a:t>}}</a:t>
            </a:r>
            <a:r>
              <a:rPr kumimoji="1" lang="ja-JP" altLang="en-US" dirty="0"/>
              <a:t>は</a:t>
            </a:r>
            <a:r>
              <a:rPr kumimoji="1" lang="en-US" altLang="ja-JP" dirty="0" err="1"/>
              <a:t>GithubActions</a:t>
            </a:r>
            <a:r>
              <a:rPr kumimoji="1" lang="ja-JP" altLang="en-US" dirty="0"/>
              <a:t>の環境変数。既に登録した環境変数を使う。</a:t>
            </a:r>
            <a:endParaRPr kumimoji="1" lang="en-US" altLang="ja-JP" dirty="0"/>
          </a:p>
        </p:txBody>
      </p:sp>
    </p:spTree>
    <p:extLst>
      <p:ext uri="{BB962C8B-B14F-4D97-AF65-F5344CB8AC3E}">
        <p14:creationId xmlns:p14="http://schemas.microsoft.com/office/powerpoint/2010/main" val="4233299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529628" y="1539997"/>
            <a:ext cx="7685037" cy="747829"/>
          </a:xfrm>
        </p:spPr>
        <p:txBody>
          <a:bodyPr>
            <a:noAutofit/>
          </a:body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1600" dirty="0"/>
              <a:t>■ </a:t>
            </a:r>
            <a:r>
              <a:rPr kumimoji="1" lang="en-US" altLang="ja-JP" sz="1600" dirty="0" err="1"/>
              <a:t>GithubActions</a:t>
            </a:r>
            <a:r>
              <a:rPr kumimoji="1" lang="ja-JP" altLang="en-US" sz="1600" dirty="0"/>
              <a:t>の構成による説明 </a:t>
            </a:r>
            <a:r>
              <a:rPr kumimoji="1" lang="en-US" altLang="ja-JP" sz="1600" dirty="0"/>
              <a:t>- Jobs - Server</a:t>
            </a:r>
            <a:r>
              <a:rPr kumimoji="1" lang="ja-JP" altLang="en-US" sz="1600" dirty="0"/>
              <a:t>にあるデプロイスクリプトを実行</a:t>
            </a:r>
            <a:br>
              <a:rPr kumimoji="1" lang="ja-JP" altLang="en-US" sz="2400" dirty="0"/>
            </a:br>
            <a:br>
              <a:rPr kumimoji="1" lang="en-US" altLang="ja-JP" sz="2400" dirty="0"/>
            </a:br>
            <a:endParaRPr kumimoji="1" lang="ja-JP" altLang="en-US" sz="2800"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sp>
        <p:nvSpPr>
          <p:cNvPr id="5" name="Content Placeholder 2">
            <a:extLst>
              <a:ext uri="{FF2B5EF4-FFF2-40B4-BE49-F238E27FC236}">
                <a16:creationId xmlns:a16="http://schemas.microsoft.com/office/drawing/2014/main" id="{BD26F3A7-4F50-2A1C-DA8E-50E245F5A571}"/>
              </a:ext>
            </a:extLst>
          </p:cNvPr>
          <p:cNvSpPr>
            <a:spLocks noGrp="1"/>
          </p:cNvSpPr>
          <p:nvPr>
            <p:ph idx="1"/>
          </p:nvPr>
        </p:nvSpPr>
        <p:spPr>
          <a:xfrm>
            <a:off x="529628" y="3984205"/>
            <a:ext cx="7685037" cy="425139"/>
          </a:xfrm>
        </p:spPr>
        <p:txBody>
          <a:bodyPr/>
          <a:lstStyle/>
          <a:p>
            <a:pPr marL="0" indent="0">
              <a:buNone/>
            </a:pPr>
            <a:r>
              <a:rPr kumimoji="1" lang="ja-JP" altLang="en-US" dirty="0"/>
              <a:t>説明</a:t>
            </a:r>
            <a:endParaRPr kumimoji="1" lang="en-US" altLang="ja-JP" dirty="0"/>
          </a:p>
        </p:txBody>
      </p:sp>
      <p:sp>
        <p:nvSpPr>
          <p:cNvPr id="8" name="Content Placeholder 2">
            <a:extLst>
              <a:ext uri="{FF2B5EF4-FFF2-40B4-BE49-F238E27FC236}">
                <a16:creationId xmlns:a16="http://schemas.microsoft.com/office/drawing/2014/main" id="{0426B16C-9D90-6FF6-55E3-04A2BFEFE7F6}"/>
              </a:ext>
            </a:extLst>
          </p:cNvPr>
          <p:cNvSpPr txBox="1">
            <a:spLocks/>
          </p:cNvSpPr>
          <p:nvPr/>
        </p:nvSpPr>
        <p:spPr>
          <a:xfrm>
            <a:off x="644116" y="4409344"/>
            <a:ext cx="7685037" cy="4251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en-US" altLang="ja-JP" dirty="0"/>
              <a:t>EC2</a:t>
            </a:r>
            <a:r>
              <a:rPr kumimoji="1" lang="ja-JP" altLang="en-US" dirty="0"/>
              <a:t>に</a:t>
            </a:r>
            <a:r>
              <a:rPr kumimoji="1" lang="en-US" altLang="ja-JP" dirty="0"/>
              <a:t>SSH</a:t>
            </a:r>
            <a:r>
              <a:rPr kumimoji="1" lang="ja-JP" altLang="en-US" dirty="0"/>
              <a:t>接続して</a:t>
            </a:r>
            <a:r>
              <a:rPr kumimoji="1" lang="en-US" altLang="ja-JP" dirty="0"/>
              <a:t>build.sh</a:t>
            </a:r>
            <a:r>
              <a:rPr kumimoji="1" lang="ja-JP" altLang="en-US" dirty="0"/>
              <a:t>スクリプトを実行してデプロイを行う。</a:t>
            </a:r>
            <a:endParaRPr kumimoji="1" lang="en-US" altLang="ja-JP" dirty="0"/>
          </a:p>
        </p:txBody>
      </p:sp>
      <p:pic>
        <p:nvPicPr>
          <p:cNvPr id="10" name="Picture 9">
            <a:extLst>
              <a:ext uri="{FF2B5EF4-FFF2-40B4-BE49-F238E27FC236}">
                <a16:creationId xmlns:a16="http://schemas.microsoft.com/office/drawing/2014/main" id="{BE3EEE9C-0D36-DED0-BD66-2BC87D947A12}"/>
              </a:ext>
            </a:extLst>
          </p:cNvPr>
          <p:cNvPicPr>
            <a:picLocks noChangeAspect="1"/>
          </p:cNvPicPr>
          <p:nvPr/>
        </p:nvPicPr>
        <p:blipFill>
          <a:blip r:embed="rId2"/>
          <a:stretch>
            <a:fillRect/>
          </a:stretch>
        </p:blipFill>
        <p:spPr>
          <a:xfrm>
            <a:off x="833342" y="2099940"/>
            <a:ext cx="6505575" cy="1910227"/>
          </a:xfrm>
          <a:prstGeom prst="rect">
            <a:avLst/>
          </a:prstGeom>
        </p:spPr>
      </p:pic>
    </p:spTree>
    <p:extLst>
      <p:ext uri="{BB962C8B-B14F-4D97-AF65-F5344CB8AC3E}">
        <p14:creationId xmlns:p14="http://schemas.microsoft.com/office/powerpoint/2010/main" val="4200525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644115" y="926972"/>
            <a:ext cx="7685037" cy="747829"/>
          </a:xfrm>
        </p:spPr>
        <p:txBody>
          <a:bodyPr>
            <a:noAutofit/>
          </a:body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1600" dirty="0"/>
              <a:t>■ </a:t>
            </a:r>
            <a:r>
              <a:rPr kumimoji="1" lang="en-US" altLang="ja-JP" sz="1600" dirty="0" err="1"/>
              <a:t>GithubActions</a:t>
            </a:r>
            <a:r>
              <a:rPr kumimoji="1" lang="ja-JP" altLang="en-US" sz="1600" dirty="0"/>
              <a:t>の構成による説明 </a:t>
            </a:r>
            <a:r>
              <a:rPr kumimoji="1" lang="en-US" altLang="ja-JP" sz="1600" dirty="0"/>
              <a:t>- Actions</a:t>
            </a:r>
            <a:endParaRPr kumimoji="1" lang="ja-JP" altLang="en-US" sz="2800"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sp>
        <p:nvSpPr>
          <p:cNvPr id="5" name="Content Placeholder 2">
            <a:extLst>
              <a:ext uri="{FF2B5EF4-FFF2-40B4-BE49-F238E27FC236}">
                <a16:creationId xmlns:a16="http://schemas.microsoft.com/office/drawing/2014/main" id="{BD26F3A7-4F50-2A1C-DA8E-50E245F5A571}"/>
              </a:ext>
            </a:extLst>
          </p:cNvPr>
          <p:cNvSpPr>
            <a:spLocks noGrp="1"/>
          </p:cNvSpPr>
          <p:nvPr>
            <p:ph idx="1"/>
          </p:nvPr>
        </p:nvSpPr>
        <p:spPr>
          <a:xfrm>
            <a:off x="457200" y="4654161"/>
            <a:ext cx="7685037" cy="425139"/>
          </a:xfrm>
        </p:spPr>
        <p:txBody>
          <a:bodyPr/>
          <a:lstStyle/>
          <a:p>
            <a:pPr marL="0" indent="0">
              <a:buNone/>
            </a:pPr>
            <a:r>
              <a:rPr kumimoji="1" lang="ja-JP" altLang="en-US" dirty="0"/>
              <a:t>説明</a:t>
            </a:r>
            <a:endParaRPr kumimoji="1" lang="en-US" altLang="ja-JP" dirty="0"/>
          </a:p>
        </p:txBody>
      </p:sp>
      <p:sp>
        <p:nvSpPr>
          <p:cNvPr id="8" name="Content Placeholder 2">
            <a:extLst>
              <a:ext uri="{FF2B5EF4-FFF2-40B4-BE49-F238E27FC236}">
                <a16:creationId xmlns:a16="http://schemas.microsoft.com/office/drawing/2014/main" id="{0426B16C-9D90-6FF6-55E3-04A2BFEFE7F6}"/>
              </a:ext>
            </a:extLst>
          </p:cNvPr>
          <p:cNvSpPr txBox="1">
            <a:spLocks/>
          </p:cNvSpPr>
          <p:nvPr/>
        </p:nvSpPr>
        <p:spPr>
          <a:xfrm>
            <a:off x="571688" y="5079300"/>
            <a:ext cx="7685037" cy="4251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他の方が作った</a:t>
            </a:r>
            <a:r>
              <a:rPr kumimoji="1" lang="en-US" altLang="ja-JP" dirty="0"/>
              <a:t>Action</a:t>
            </a:r>
            <a:r>
              <a:rPr kumimoji="1" lang="ja-JP" altLang="en-US" dirty="0"/>
              <a:t>を使って簡単に処理を行う。</a:t>
            </a:r>
            <a:endParaRPr kumimoji="1" lang="en-US" altLang="ja-JP" dirty="0"/>
          </a:p>
        </p:txBody>
      </p:sp>
      <p:pic>
        <p:nvPicPr>
          <p:cNvPr id="4" name="Picture 3">
            <a:extLst>
              <a:ext uri="{FF2B5EF4-FFF2-40B4-BE49-F238E27FC236}">
                <a16:creationId xmlns:a16="http://schemas.microsoft.com/office/drawing/2014/main" id="{03E23261-0A93-45C3-D93F-6E25E28B0B4A}"/>
              </a:ext>
            </a:extLst>
          </p:cNvPr>
          <p:cNvPicPr>
            <a:picLocks noChangeAspect="1"/>
          </p:cNvPicPr>
          <p:nvPr/>
        </p:nvPicPr>
        <p:blipFill>
          <a:blip r:embed="rId2"/>
          <a:stretch>
            <a:fillRect/>
          </a:stretch>
        </p:blipFill>
        <p:spPr>
          <a:xfrm>
            <a:off x="785529" y="2237911"/>
            <a:ext cx="4048125" cy="247650"/>
          </a:xfrm>
          <a:prstGeom prst="rect">
            <a:avLst/>
          </a:prstGeom>
        </p:spPr>
      </p:pic>
      <p:pic>
        <p:nvPicPr>
          <p:cNvPr id="9" name="Picture 8">
            <a:extLst>
              <a:ext uri="{FF2B5EF4-FFF2-40B4-BE49-F238E27FC236}">
                <a16:creationId xmlns:a16="http://schemas.microsoft.com/office/drawing/2014/main" id="{46522A5B-491B-18DC-5956-755474907954}"/>
              </a:ext>
            </a:extLst>
          </p:cNvPr>
          <p:cNvPicPr>
            <a:picLocks noChangeAspect="1"/>
          </p:cNvPicPr>
          <p:nvPr/>
        </p:nvPicPr>
        <p:blipFill>
          <a:blip r:embed="rId3"/>
          <a:stretch>
            <a:fillRect/>
          </a:stretch>
        </p:blipFill>
        <p:spPr>
          <a:xfrm>
            <a:off x="785529" y="2691250"/>
            <a:ext cx="4495800" cy="457200"/>
          </a:xfrm>
          <a:prstGeom prst="rect">
            <a:avLst/>
          </a:prstGeom>
        </p:spPr>
      </p:pic>
      <p:pic>
        <p:nvPicPr>
          <p:cNvPr id="12" name="Picture 11">
            <a:extLst>
              <a:ext uri="{FF2B5EF4-FFF2-40B4-BE49-F238E27FC236}">
                <a16:creationId xmlns:a16="http://schemas.microsoft.com/office/drawing/2014/main" id="{AF11225E-C075-DE78-D684-278E95655B94}"/>
              </a:ext>
            </a:extLst>
          </p:cNvPr>
          <p:cNvPicPr>
            <a:picLocks noChangeAspect="1"/>
          </p:cNvPicPr>
          <p:nvPr/>
        </p:nvPicPr>
        <p:blipFill>
          <a:blip r:embed="rId4"/>
          <a:stretch>
            <a:fillRect/>
          </a:stretch>
        </p:blipFill>
        <p:spPr>
          <a:xfrm>
            <a:off x="785529" y="3383526"/>
            <a:ext cx="5010150" cy="438150"/>
          </a:xfrm>
          <a:prstGeom prst="rect">
            <a:avLst/>
          </a:prstGeom>
        </p:spPr>
      </p:pic>
      <p:pic>
        <p:nvPicPr>
          <p:cNvPr id="14" name="Picture 13">
            <a:extLst>
              <a:ext uri="{FF2B5EF4-FFF2-40B4-BE49-F238E27FC236}">
                <a16:creationId xmlns:a16="http://schemas.microsoft.com/office/drawing/2014/main" id="{EE90C532-4599-1AB7-C7BC-74A9953418C6}"/>
              </a:ext>
            </a:extLst>
          </p:cNvPr>
          <p:cNvPicPr>
            <a:picLocks noChangeAspect="1"/>
          </p:cNvPicPr>
          <p:nvPr/>
        </p:nvPicPr>
        <p:blipFill>
          <a:blip r:embed="rId5"/>
          <a:stretch>
            <a:fillRect/>
          </a:stretch>
        </p:blipFill>
        <p:spPr>
          <a:xfrm>
            <a:off x="785529" y="4060637"/>
            <a:ext cx="6562725" cy="476250"/>
          </a:xfrm>
          <a:prstGeom prst="rect">
            <a:avLst/>
          </a:prstGeom>
        </p:spPr>
      </p:pic>
    </p:spTree>
    <p:extLst>
      <p:ext uri="{BB962C8B-B14F-4D97-AF65-F5344CB8AC3E}">
        <p14:creationId xmlns:p14="http://schemas.microsoft.com/office/powerpoint/2010/main" val="3520197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529627" y="1751986"/>
            <a:ext cx="7685037" cy="747829"/>
          </a:xfrm>
        </p:spPr>
        <p:txBody>
          <a:bodyPr>
            <a:noAutofit/>
          </a:bodyPr>
          <a:lstStyle/>
          <a:p>
            <a:br>
              <a:rPr kumimoji="1" lang="en-US" altLang="ja-JP" sz="2800" dirty="0"/>
            </a:br>
            <a:br>
              <a:rPr kumimoji="1" lang="en-US" altLang="ja-JP" sz="2800" dirty="0"/>
            </a:br>
            <a:br>
              <a:rPr kumimoji="1" lang="en-US" altLang="ja-JP" sz="2800" dirty="0"/>
            </a:br>
            <a:r>
              <a:rPr kumimoji="1" lang="ja-JP" altLang="en-US" sz="2800" dirty="0"/>
              <a:t>実装コードの説明</a:t>
            </a:r>
            <a:r>
              <a:rPr kumimoji="1" lang="en-US" altLang="ja-JP" sz="2800" dirty="0"/>
              <a:t> </a:t>
            </a:r>
            <a:br>
              <a:rPr kumimoji="1" lang="en-US" altLang="ja-JP" sz="2800" dirty="0"/>
            </a:br>
            <a:r>
              <a:rPr kumimoji="1" lang="ja-JP" altLang="en-US" sz="1600" dirty="0"/>
              <a:t>■ </a:t>
            </a:r>
            <a:r>
              <a:rPr kumimoji="1" lang="en-US" altLang="ja-JP" sz="1600" dirty="0" err="1"/>
              <a:t>GithubActions</a:t>
            </a:r>
            <a:r>
              <a:rPr kumimoji="1" lang="ja-JP" altLang="en-US" sz="1600" dirty="0"/>
              <a:t>の構成による説明 </a:t>
            </a:r>
            <a:r>
              <a:rPr kumimoji="1" lang="en-US" altLang="ja-JP" sz="1600" dirty="0"/>
              <a:t>- Jobs - Runners</a:t>
            </a:r>
            <a:br>
              <a:rPr kumimoji="1" lang="en-US" altLang="ja-JP" sz="1600" dirty="0"/>
            </a:br>
            <a:br>
              <a:rPr kumimoji="1" lang="ja-JP" altLang="en-US" sz="2400" dirty="0"/>
            </a:br>
            <a:br>
              <a:rPr kumimoji="1" lang="en-US" altLang="ja-JP" sz="2400" dirty="0"/>
            </a:br>
            <a:endParaRPr kumimoji="1" lang="ja-JP" altLang="en-US" sz="2800"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sp>
        <p:nvSpPr>
          <p:cNvPr id="5" name="Content Placeholder 2">
            <a:extLst>
              <a:ext uri="{FF2B5EF4-FFF2-40B4-BE49-F238E27FC236}">
                <a16:creationId xmlns:a16="http://schemas.microsoft.com/office/drawing/2014/main" id="{BD26F3A7-4F50-2A1C-DA8E-50E245F5A571}"/>
              </a:ext>
            </a:extLst>
          </p:cNvPr>
          <p:cNvSpPr>
            <a:spLocks noGrp="1"/>
          </p:cNvSpPr>
          <p:nvPr>
            <p:ph idx="1"/>
          </p:nvPr>
        </p:nvSpPr>
        <p:spPr>
          <a:xfrm>
            <a:off x="389385" y="5770901"/>
            <a:ext cx="7685037" cy="425139"/>
          </a:xfrm>
        </p:spPr>
        <p:txBody>
          <a:bodyPr/>
          <a:lstStyle/>
          <a:p>
            <a:pPr marL="0" indent="0">
              <a:buNone/>
            </a:pPr>
            <a:r>
              <a:rPr kumimoji="1" lang="ja-JP" altLang="en-US" dirty="0"/>
              <a:t>説明</a:t>
            </a:r>
            <a:endParaRPr kumimoji="1" lang="en-US" altLang="ja-JP" dirty="0"/>
          </a:p>
        </p:txBody>
      </p:sp>
      <p:sp>
        <p:nvSpPr>
          <p:cNvPr id="8" name="Content Placeholder 2">
            <a:extLst>
              <a:ext uri="{FF2B5EF4-FFF2-40B4-BE49-F238E27FC236}">
                <a16:creationId xmlns:a16="http://schemas.microsoft.com/office/drawing/2014/main" id="{0426B16C-9D90-6FF6-55E3-04A2BFEFE7F6}"/>
              </a:ext>
            </a:extLst>
          </p:cNvPr>
          <p:cNvSpPr txBox="1">
            <a:spLocks/>
          </p:cNvSpPr>
          <p:nvPr/>
        </p:nvSpPr>
        <p:spPr>
          <a:xfrm>
            <a:off x="503873" y="6196040"/>
            <a:ext cx="7685037" cy="425139"/>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赤枠が</a:t>
            </a:r>
            <a:r>
              <a:rPr kumimoji="1" lang="en-US" altLang="ja-JP" dirty="0"/>
              <a:t>Runners</a:t>
            </a:r>
            <a:r>
              <a:rPr kumimoji="1" lang="ja-JP" altLang="en-US" dirty="0"/>
              <a:t>の設定</a:t>
            </a:r>
            <a:br>
              <a:rPr kumimoji="1" lang="en-US" altLang="ja-JP" dirty="0"/>
            </a:br>
            <a:r>
              <a:rPr kumimoji="1" lang="en-US" altLang="ja-JP" dirty="0"/>
              <a:t>Jobs</a:t>
            </a:r>
            <a:r>
              <a:rPr kumimoji="1" lang="ja-JP" altLang="en-US" dirty="0"/>
              <a:t>の中の処理は全部</a:t>
            </a:r>
            <a:r>
              <a:rPr kumimoji="1" lang="en-US" altLang="ja-JP" dirty="0"/>
              <a:t>runs-on</a:t>
            </a:r>
            <a:r>
              <a:rPr kumimoji="1" lang="ja-JP" altLang="en-US" dirty="0"/>
              <a:t>で指定した</a:t>
            </a:r>
            <a:r>
              <a:rPr kumimoji="1" lang="en-US" altLang="ja-JP" dirty="0"/>
              <a:t>VM</a:t>
            </a:r>
            <a:r>
              <a:rPr kumimoji="1" lang="ja-JP" altLang="en-US" dirty="0"/>
              <a:t>マシンの中で実行される。</a:t>
            </a:r>
            <a:endParaRPr kumimoji="1" lang="en-US" altLang="ja-JP" dirty="0"/>
          </a:p>
        </p:txBody>
      </p:sp>
      <p:pic>
        <p:nvPicPr>
          <p:cNvPr id="9" name="Picture 8">
            <a:extLst>
              <a:ext uri="{FF2B5EF4-FFF2-40B4-BE49-F238E27FC236}">
                <a16:creationId xmlns:a16="http://schemas.microsoft.com/office/drawing/2014/main" id="{A1B46C92-BEE5-22D1-6AFA-5F63A4D66164}"/>
              </a:ext>
            </a:extLst>
          </p:cNvPr>
          <p:cNvPicPr>
            <a:picLocks noChangeAspect="1"/>
          </p:cNvPicPr>
          <p:nvPr/>
        </p:nvPicPr>
        <p:blipFill>
          <a:blip r:embed="rId2"/>
          <a:stretch>
            <a:fillRect/>
          </a:stretch>
        </p:blipFill>
        <p:spPr>
          <a:xfrm>
            <a:off x="770950" y="2122250"/>
            <a:ext cx="7793629" cy="3590488"/>
          </a:xfrm>
          <a:prstGeom prst="rect">
            <a:avLst/>
          </a:prstGeom>
        </p:spPr>
      </p:pic>
    </p:spTree>
    <p:extLst>
      <p:ext uri="{BB962C8B-B14F-4D97-AF65-F5344CB8AC3E}">
        <p14:creationId xmlns:p14="http://schemas.microsoft.com/office/powerpoint/2010/main" val="981256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786B6-A77D-5E0D-ABEF-63ACFE64CDBE}"/>
              </a:ext>
            </a:extLst>
          </p:cNvPr>
          <p:cNvSpPr>
            <a:spLocks noGrp="1"/>
          </p:cNvSpPr>
          <p:nvPr>
            <p:ph type="title"/>
          </p:nvPr>
        </p:nvSpPr>
        <p:spPr/>
        <p:txBody>
          <a:bodyPr/>
          <a:lstStyle/>
          <a:p>
            <a:r>
              <a:rPr kumimoji="1" lang="ja-JP" altLang="en-US" dirty="0"/>
              <a:t>エビデンス</a:t>
            </a:r>
            <a:endParaRPr kumimoji="1" lang="en-US" altLang="ja-JP" dirty="0"/>
          </a:p>
        </p:txBody>
      </p:sp>
      <p:sp>
        <p:nvSpPr>
          <p:cNvPr id="3" name="Content Placeholder 2">
            <a:extLst>
              <a:ext uri="{FF2B5EF4-FFF2-40B4-BE49-F238E27FC236}">
                <a16:creationId xmlns:a16="http://schemas.microsoft.com/office/drawing/2014/main" id="{81F7BF0C-1FB7-F163-66AF-4A5C7EE94FA0}"/>
              </a:ext>
            </a:extLst>
          </p:cNvPr>
          <p:cNvSpPr>
            <a:spLocks noGrp="1"/>
          </p:cNvSpPr>
          <p:nvPr>
            <p:ph idx="1"/>
          </p:nvPr>
        </p:nvSpPr>
        <p:spPr>
          <a:xfrm>
            <a:off x="457200" y="2096713"/>
            <a:ext cx="7685037" cy="2694743"/>
          </a:xfrm>
        </p:spPr>
        <p:txBody>
          <a:bodyPr>
            <a:normAutofit lnSpcReduction="10000"/>
          </a:bodyPr>
          <a:lstStyle/>
          <a:p>
            <a:pPr marL="0" indent="0">
              <a:buNone/>
            </a:pPr>
            <a:r>
              <a:rPr kumimoji="1" lang="ja-JP" altLang="en-US" dirty="0"/>
              <a:t>手動デプロイせずに変更が反映されるか確認する。</a:t>
            </a:r>
            <a:endParaRPr kumimoji="1" lang="en-US" altLang="ja-JP" dirty="0"/>
          </a:p>
          <a:p>
            <a:pPr marL="0" indent="0">
              <a:buNone/>
            </a:pPr>
            <a:endParaRPr kumimoji="1" lang="en-US" altLang="ja-JP" dirty="0"/>
          </a:p>
          <a:p>
            <a:pPr marL="0" indent="0">
              <a:buNone/>
            </a:pPr>
            <a:r>
              <a:rPr kumimoji="1" lang="ja-JP" altLang="en-US" dirty="0"/>
              <a:t>変更の確認についてはテスト用パスの</a:t>
            </a:r>
            <a:r>
              <a:rPr kumimoji="1" lang="en-US" altLang="ja-JP" dirty="0"/>
              <a:t>html</a:t>
            </a:r>
            <a:r>
              <a:rPr kumimoji="1" lang="ja-JP" altLang="en-US" dirty="0"/>
              <a:t>を作ってプッシュする。</a:t>
            </a:r>
            <a:endParaRPr kumimoji="1" lang="en-US" altLang="ja-JP" dirty="0"/>
          </a:p>
          <a:p>
            <a:pPr marL="0" indent="0">
              <a:buNone/>
            </a:pPr>
            <a:r>
              <a:rPr kumimoji="1" lang="ja-JP" altLang="en-US" dirty="0"/>
              <a:t>変更が反映されたか直打ちして確認する。</a:t>
            </a:r>
            <a:endParaRPr kumimoji="1" lang="en-US" altLang="ja-JP" dirty="0"/>
          </a:p>
          <a:p>
            <a:pPr marL="0" indent="0">
              <a:buNone/>
            </a:pPr>
            <a:r>
              <a:rPr kumimoji="1" lang="ja-JP" altLang="en-US" dirty="0"/>
              <a:t>画面が表示されたら成功</a:t>
            </a:r>
            <a:endParaRPr kumimoji="1" lang="en-US" altLang="ja-JP" dirty="0"/>
          </a:p>
          <a:p>
            <a:pPr marL="0" indent="0">
              <a:buNone/>
            </a:pPr>
            <a:endParaRPr kumimoji="1" lang="en-US" altLang="ja-JP" dirty="0"/>
          </a:p>
          <a:p>
            <a:pPr marL="0" indent="0">
              <a:buNone/>
            </a:pPr>
            <a:r>
              <a:rPr kumimoji="1" lang="ja-JP" altLang="en-US" dirty="0"/>
              <a:t>エビデンス動画は次のページにあります。</a:t>
            </a:r>
            <a:endParaRPr kumimoji="1" lang="en-US" altLang="ja-JP" dirty="0"/>
          </a:p>
          <a:p>
            <a:pPr marL="0" indent="0">
              <a:buNone/>
            </a:pPr>
            <a:endParaRPr kumimoji="1" lang="en-US" altLang="ja-JP" dirty="0"/>
          </a:p>
        </p:txBody>
      </p:sp>
    </p:spTree>
    <p:extLst>
      <p:ext uri="{BB962C8B-B14F-4D97-AF65-F5344CB8AC3E}">
        <p14:creationId xmlns:p14="http://schemas.microsoft.com/office/powerpoint/2010/main" val="24376103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786B6-A77D-5E0D-ABEF-63ACFE64CDBE}"/>
              </a:ext>
            </a:extLst>
          </p:cNvPr>
          <p:cNvSpPr>
            <a:spLocks noGrp="1"/>
          </p:cNvSpPr>
          <p:nvPr>
            <p:ph type="title"/>
          </p:nvPr>
        </p:nvSpPr>
        <p:spPr/>
        <p:txBody>
          <a:bodyPr/>
          <a:lstStyle/>
          <a:p>
            <a:r>
              <a:rPr kumimoji="1" lang="ja-JP" altLang="en-US" dirty="0"/>
              <a:t>エビデンス</a:t>
            </a:r>
            <a:r>
              <a:rPr kumimoji="1" lang="en-US" altLang="ja-JP" dirty="0"/>
              <a:t>(</a:t>
            </a:r>
            <a:r>
              <a:rPr kumimoji="1" lang="ja-JP" altLang="en-US" dirty="0"/>
              <a:t>動画</a:t>
            </a:r>
            <a:r>
              <a:rPr kumimoji="1" lang="en-US" altLang="ja-JP" dirty="0"/>
              <a:t>)</a:t>
            </a:r>
          </a:p>
        </p:txBody>
      </p:sp>
      <p:pic>
        <p:nvPicPr>
          <p:cNvPr id="5" name="bandicam 2023-07-02 12-22-02-648">
            <a:hlinkClick r:id="" action="ppaction://media"/>
            <a:extLst>
              <a:ext uri="{FF2B5EF4-FFF2-40B4-BE49-F238E27FC236}">
                <a16:creationId xmlns:a16="http://schemas.microsoft.com/office/drawing/2014/main" id="{D50B471A-D7D4-4C8D-E3C1-A035A692649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83501" y="2075908"/>
            <a:ext cx="7783259" cy="4288316"/>
          </a:xfrm>
        </p:spPr>
      </p:pic>
    </p:spTree>
    <p:extLst>
      <p:ext uri="{BB962C8B-B14F-4D97-AF65-F5344CB8AC3E}">
        <p14:creationId xmlns:p14="http://schemas.microsoft.com/office/powerpoint/2010/main" val="256748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2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FF9C0-8C82-92E1-9D03-B29076FCF468}"/>
              </a:ext>
            </a:extLst>
          </p:cNvPr>
          <p:cNvSpPr>
            <a:spLocks noGrp="1"/>
          </p:cNvSpPr>
          <p:nvPr>
            <p:ph type="title"/>
          </p:nvPr>
        </p:nvSpPr>
        <p:spPr/>
        <p:txBody>
          <a:bodyPr>
            <a:normAutofit/>
          </a:bodyPr>
          <a:lstStyle/>
          <a:p>
            <a:pPr marL="0" indent="0">
              <a:buNone/>
            </a:pPr>
            <a:r>
              <a:rPr kumimoji="1" lang="ja-JP" altLang="en-US" sz="2800" dirty="0"/>
              <a:t>感想</a:t>
            </a:r>
            <a:endParaRPr kumimoji="1" lang="en-US" altLang="ja-JP" sz="2800" dirty="0"/>
          </a:p>
        </p:txBody>
      </p:sp>
      <p:sp>
        <p:nvSpPr>
          <p:cNvPr id="3" name="Content Placeholder 2">
            <a:extLst>
              <a:ext uri="{FF2B5EF4-FFF2-40B4-BE49-F238E27FC236}">
                <a16:creationId xmlns:a16="http://schemas.microsoft.com/office/drawing/2014/main" id="{046F36BB-9905-0119-9826-77DE456387EE}"/>
              </a:ext>
            </a:extLst>
          </p:cNvPr>
          <p:cNvSpPr>
            <a:spLocks noGrp="1"/>
          </p:cNvSpPr>
          <p:nvPr>
            <p:ph idx="1"/>
          </p:nvPr>
        </p:nvSpPr>
        <p:spPr/>
        <p:txBody>
          <a:bodyPr/>
          <a:lstStyle/>
          <a:p>
            <a:pPr marL="457200" indent="-457200">
              <a:buFont typeface="+mj-ea"/>
              <a:buAutoNum type="circleNumDbPlain"/>
            </a:pPr>
            <a:r>
              <a:rPr kumimoji="1" lang="ja-JP" altLang="en-US" dirty="0"/>
              <a:t>企画書で計画した時結構力を入れました。その結果企画書通りにできてさらに試行錯誤なしで実装できてよかったです。</a:t>
            </a:r>
            <a:endParaRPr kumimoji="1" lang="en-US" altLang="ja-JP" dirty="0"/>
          </a:p>
          <a:p>
            <a:pPr marL="457200" indent="-457200">
              <a:buFont typeface="+mj-ea"/>
              <a:buAutoNum type="circleNumDbPlain"/>
            </a:pPr>
            <a:r>
              <a:rPr kumimoji="1" lang="en-US" altLang="ja-JP" dirty="0"/>
              <a:t>CI</a:t>
            </a:r>
            <a:r>
              <a:rPr kumimoji="1" lang="ja-JP" altLang="en-US" dirty="0"/>
              <a:t>・</a:t>
            </a:r>
            <a:r>
              <a:rPr kumimoji="1" lang="en-US" altLang="ja-JP" dirty="0"/>
              <a:t>CD</a:t>
            </a:r>
            <a:r>
              <a:rPr kumimoji="1" lang="ja-JP" altLang="en-US" dirty="0"/>
              <a:t>は必修だと思います。</a:t>
            </a:r>
            <a:r>
              <a:rPr kumimoji="1" lang="en-US" altLang="ja-JP" dirty="0"/>
              <a:t>CI</a:t>
            </a:r>
            <a:r>
              <a:rPr kumimoji="1" lang="ja-JP" altLang="en-US" dirty="0"/>
              <a:t>・</a:t>
            </a:r>
            <a:r>
              <a:rPr kumimoji="1" lang="en-US" altLang="ja-JP" dirty="0"/>
              <a:t>CD</a:t>
            </a:r>
            <a:r>
              <a:rPr kumimoji="1" lang="ja-JP" altLang="en-US" dirty="0"/>
              <a:t>投入によりより早く開発ができるようになったと思います。</a:t>
            </a:r>
            <a:endParaRPr kumimoji="1" lang="en-US" altLang="ja-JP" dirty="0"/>
          </a:p>
          <a:p>
            <a:pPr marL="457200" indent="-457200">
              <a:buFont typeface="+mj-ea"/>
              <a:buAutoNum type="circleNumDbPlain"/>
            </a:pPr>
            <a:r>
              <a:rPr kumimoji="1" lang="en-US" altLang="ja-JP" dirty="0" err="1"/>
              <a:t>Github</a:t>
            </a:r>
            <a:r>
              <a:rPr kumimoji="1" lang="ja-JP" altLang="en-US" dirty="0"/>
              <a:t>のページで環境変数設定、状態確認等ができてとても使いやすかったです。</a:t>
            </a:r>
            <a:endParaRPr kumimoji="1" lang="en-US" altLang="ja-JP" dirty="0"/>
          </a:p>
        </p:txBody>
      </p:sp>
    </p:spTree>
    <p:extLst>
      <p:ext uri="{BB962C8B-B14F-4D97-AF65-F5344CB8AC3E}">
        <p14:creationId xmlns:p14="http://schemas.microsoft.com/office/powerpoint/2010/main" val="17171990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olored pencils inside a pencil holder which is on top of a wood table">
            <a:extLst>
              <a:ext uri="{FF2B5EF4-FFF2-40B4-BE49-F238E27FC236}">
                <a16:creationId xmlns:a16="http://schemas.microsoft.com/office/drawing/2014/main" id="{3BD459DE-D67C-982C-255D-7EF7E6C55071}"/>
              </a:ext>
            </a:extLst>
          </p:cNvPr>
          <p:cNvPicPr>
            <a:picLocks noChangeAspect="1"/>
          </p:cNvPicPr>
          <p:nvPr/>
        </p:nvPicPr>
        <p:blipFill rotWithShape="1">
          <a:blip r:embed="rId2">
            <a:alphaModFix amt="60000"/>
          </a:blip>
          <a:srcRect t="15709" r="-1" b="-1"/>
          <a:stretch/>
        </p:blipFill>
        <p:spPr>
          <a:xfrm>
            <a:off x="20" y="10"/>
            <a:ext cx="12188921" cy="6857990"/>
          </a:xfrm>
          <a:prstGeom prst="rect">
            <a:avLst/>
          </a:prstGeom>
        </p:spPr>
      </p:pic>
      <p:sp>
        <p:nvSpPr>
          <p:cNvPr id="2" name="Title 1">
            <a:extLst>
              <a:ext uri="{FF2B5EF4-FFF2-40B4-BE49-F238E27FC236}">
                <a16:creationId xmlns:a16="http://schemas.microsoft.com/office/drawing/2014/main" id="{91C20A66-E72C-5C68-A777-C3B6336DAEA8}"/>
              </a:ext>
            </a:extLst>
          </p:cNvPr>
          <p:cNvSpPr>
            <a:spLocks noGrp="1"/>
          </p:cNvSpPr>
          <p:nvPr>
            <p:ph type="ctrTitle"/>
          </p:nvPr>
        </p:nvSpPr>
        <p:spPr>
          <a:xfrm>
            <a:off x="394232" y="686020"/>
            <a:ext cx="8722607" cy="2742980"/>
          </a:xfrm>
        </p:spPr>
        <p:txBody>
          <a:bodyPr>
            <a:normAutofit/>
          </a:bodyPr>
          <a:lstStyle/>
          <a:p>
            <a:r>
              <a:rPr kumimoji="1" lang="ja-JP" altLang="en-US" sz="4000" dirty="0">
                <a:solidFill>
                  <a:srgbClr val="FFFFFF"/>
                </a:solidFill>
              </a:rPr>
              <a:t>ご清聴ありがとうございました。</a:t>
            </a:r>
          </a:p>
        </p:txBody>
      </p:sp>
    </p:spTree>
    <p:extLst>
      <p:ext uri="{BB962C8B-B14F-4D97-AF65-F5344CB8AC3E}">
        <p14:creationId xmlns:p14="http://schemas.microsoft.com/office/powerpoint/2010/main" val="338960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9CF76-0A5D-4F9F-E440-B9448AD46C70}"/>
              </a:ext>
            </a:extLst>
          </p:cNvPr>
          <p:cNvSpPr>
            <a:spLocks noGrp="1"/>
          </p:cNvSpPr>
          <p:nvPr>
            <p:ph type="title"/>
          </p:nvPr>
        </p:nvSpPr>
        <p:spPr/>
        <p:txBody>
          <a:bodyPr/>
          <a:lstStyle/>
          <a:p>
            <a:r>
              <a:rPr kumimoji="1" lang="ja-JP" altLang="en-US" dirty="0"/>
              <a:t>アゼンダー</a:t>
            </a:r>
          </a:p>
        </p:txBody>
      </p:sp>
      <p:sp>
        <p:nvSpPr>
          <p:cNvPr id="3" name="Content Placeholder 2">
            <a:extLst>
              <a:ext uri="{FF2B5EF4-FFF2-40B4-BE49-F238E27FC236}">
                <a16:creationId xmlns:a16="http://schemas.microsoft.com/office/drawing/2014/main" id="{711181DB-395E-C7D9-F707-E21FFD711719}"/>
              </a:ext>
            </a:extLst>
          </p:cNvPr>
          <p:cNvSpPr>
            <a:spLocks noGrp="1"/>
          </p:cNvSpPr>
          <p:nvPr>
            <p:ph idx="1"/>
          </p:nvPr>
        </p:nvSpPr>
        <p:spPr/>
        <p:txBody>
          <a:bodyPr/>
          <a:lstStyle/>
          <a:p>
            <a:r>
              <a:rPr kumimoji="1" lang="en-US" altLang="ja-JP" dirty="0" err="1"/>
              <a:t>GithubActions</a:t>
            </a:r>
            <a:r>
              <a:rPr kumimoji="1" lang="ja-JP" altLang="en-US" dirty="0"/>
              <a:t>の簡単な説明</a:t>
            </a:r>
            <a:endParaRPr kumimoji="1" lang="en-US" altLang="ja-JP" dirty="0"/>
          </a:p>
          <a:p>
            <a:pPr marL="0" indent="0">
              <a:buNone/>
            </a:pPr>
            <a:r>
              <a:rPr kumimoji="1" lang="ja-JP" altLang="en-US" dirty="0"/>
              <a:t>　</a:t>
            </a:r>
            <a:r>
              <a:rPr kumimoji="1" lang="en-US" altLang="ja-JP" dirty="0"/>
              <a:t>※</a:t>
            </a:r>
            <a:r>
              <a:rPr kumimoji="1" lang="ja-JP" altLang="en-US" dirty="0">
                <a:hlinkClick r:id="rId2"/>
              </a:rPr>
              <a:t>デプロイ自動化</a:t>
            </a:r>
            <a:r>
              <a:rPr kumimoji="1" lang="en-US" altLang="ja-JP" dirty="0">
                <a:hlinkClick r:id="rId2"/>
              </a:rPr>
              <a:t>.pptx</a:t>
            </a:r>
            <a:r>
              <a:rPr kumimoji="1" lang="ja-JP" altLang="en-US" dirty="0"/>
              <a:t>のタイトル「</a:t>
            </a:r>
            <a:r>
              <a:rPr kumimoji="1" lang="ja-JP" altLang="en-US" dirty="0">
                <a:solidFill>
                  <a:srgbClr val="FFFFFF"/>
                </a:solidFill>
              </a:rPr>
              <a:t>デプロイ自動化</a:t>
            </a:r>
            <a:r>
              <a:rPr kumimoji="1" lang="ja-JP" altLang="en-US" dirty="0"/>
              <a:t>ツール選択」で説明した理由により、デプロイ自動化には</a:t>
            </a:r>
            <a:r>
              <a:rPr kumimoji="1" lang="en-US" altLang="ja-JP" dirty="0" err="1"/>
              <a:t>GithubActions</a:t>
            </a:r>
            <a:r>
              <a:rPr kumimoji="1" lang="ja-JP" altLang="en-US" dirty="0"/>
              <a:t>を選びした。</a:t>
            </a:r>
            <a:endParaRPr kumimoji="1" lang="en-US" altLang="ja-JP" dirty="0"/>
          </a:p>
          <a:p>
            <a:pPr marL="0" indent="0">
              <a:buNone/>
            </a:pPr>
            <a:r>
              <a:rPr kumimoji="1" lang="ja-JP" altLang="en-US" dirty="0"/>
              <a:t>・</a:t>
            </a:r>
            <a:r>
              <a:rPr kumimoji="1" lang="en-US" altLang="ja-JP" dirty="0"/>
              <a:t> </a:t>
            </a:r>
            <a:r>
              <a:rPr kumimoji="1" lang="en-US" altLang="ja-JP" dirty="0" err="1"/>
              <a:t>GithubActions</a:t>
            </a:r>
            <a:r>
              <a:rPr kumimoji="1" lang="ja-JP" altLang="en-US" dirty="0"/>
              <a:t>の構成</a:t>
            </a:r>
            <a:r>
              <a:rPr kumimoji="1" lang="en-US" altLang="ja-JP" dirty="0"/>
              <a:t>(</a:t>
            </a:r>
            <a:r>
              <a:rPr kumimoji="1" lang="ja-JP" altLang="en-US" dirty="0"/>
              <a:t>図</a:t>
            </a:r>
            <a:r>
              <a:rPr kumimoji="1" lang="en-US" altLang="ja-JP" dirty="0"/>
              <a:t>)</a:t>
            </a:r>
          </a:p>
          <a:p>
            <a:r>
              <a:rPr kumimoji="1" lang="ja-JP" altLang="en-US" dirty="0"/>
              <a:t>実装コードの説明</a:t>
            </a:r>
            <a:endParaRPr kumimoji="1" lang="en-US" altLang="ja-JP" dirty="0"/>
          </a:p>
          <a:p>
            <a:endParaRPr kumimoji="1" lang="en-US" altLang="ja-JP" dirty="0"/>
          </a:p>
          <a:p>
            <a:r>
              <a:rPr kumimoji="1" lang="ja-JP" altLang="en-US" dirty="0"/>
              <a:t>エビデンス</a:t>
            </a:r>
            <a:endParaRPr kumimoji="1" lang="en-US" altLang="ja-JP" dirty="0"/>
          </a:p>
          <a:p>
            <a:endParaRPr kumimoji="1" lang="en-US" altLang="ja-JP" dirty="0"/>
          </a:p>
          <a:p>
            <a:r>
              <a:rPr kumimoji="1" lang="ja-JP" altLang="en-US" dirty="0"/>
              <a:t>感想</a:t>
            </a:r>
            <a:endParaRPr kumimoji="1" lang="en-US" altLang="ja-JP" dirty="0"/>
          </a:p>
        </p:txBody>
      </p:sp>
    </p:spTree>
    <p:extLst>
      <p:ext uri="{BB962C8B-B14F-4D97-AF65-F5344CB8AC3E}">
        <p14:creationId xmlns:p14="http://schemas.microsoft.com/office/powerpoint/2010/main" val="2203590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4FC53-D7DD-6C5F-9FF6-D6DB39DF0335}"/>
              </a:ext>
            </a:extLst>
          </p:cNvPr>
          <p:cNvSpPr>
            <a:spLocks noGrp="1"/>
          </p:cNvSpPr>
          <p:nvPr>
            <p:ph type="title"/>
          </p:nvPr>
        </p:nvSpPr>
        <p:spPr/>
        <p:txBody>
          <a:bodyPr/>
          <a:lstStyle/>
          <a:p>
            <a:r>
              <a:rPr kumimoji="1" lang="en-US" altLang="ja-JP" dirty="0" err="1"/>
              <a:t>GithubActions</a:t>
            </a:r>
            <a:r>
              <a:rPr kumimoji="1" lang="ja-JP" altLang="en-US" dirty="0"/>
              <a:t>の簡単な説明</a:t>
            </a:r>
            <a:br>
              <a:rPr kumimoji="1" lang="en-US" altLang="ja-JP" dirty="0"/>
            </a:br>
            <a:endParaRPr kumimoji="1" lang="ja-JP" altLang="en-US" dirty="0"/>
          </a:p>
        </p:txBody>
      </p:sp>
      <p:sp>
        <p:nvSpPr>
          <p:cNvPr id="3" name="Content Placeholder 2">
            <a:extLst>
              <a:ext uri="{FF2B5EF4-FFF2-40B4-BE49-F238E27FC236}">
                <a16:creationId xmlns:a16="http://schemas.microsoft.com/office/drawing/2014/main" id="{75E0256B-1226-3025-052F-7352F3777C64}"/>
              </a:ext>
            </a:extLst>
          </p:cNvPr>
          <p:cNvSpPr>
            <a:spLocks noGrp="1"/>
          </p:cNvSpPr>
          <p:nvPr>
            <p:ph idx="1"/>
          </p:nvPr>
        </p:nvSpPr>
        <p:spPr>
          <a:xfrm>
            <a:off x="457199" y="1514822"/>
            <a:ext cx="7685037" cy="4544232"/>
          </a:xfrm>
        </p:spPr>
        <p:txBody>
          <a:bodyPr>
            <a:normAutofit fontScale="85000" lnSpcReduction="20000"/>
          </a:bodyPr>
          <a:lstStyle/>
          <a:p>
            <a:pPr marL="457200" indent="-457200">
              <a:buFont typeface="+mj-ea"/>
              <a:buAutoNum type="circleNumDbPlain"/>
            </a:pPr>
            <a:r>
              <a:rPr kumimoji="1" lang="en-US" altLang="ja-JP" dirty="0" err="1"/>
              <a:t>GithubActions</a:t>
            </a:r>
            <a:r>
              <a:rPr kumimoji="1" lang="ja-JP" altLang="en-US" dirty="0"/>
              <a:t>は</a:t>
            </a:r>
            <a:r>
              <a:rPr kumimoji="1" lang="en-US" altLang="ja-JP" dirty="0" err="1"/>
              <a:t>yml</a:t>
            </a:r>
            <a:r>
              <a:rPr kumimoji="1" lang="ja-JP" altLang="en-US" dirty="0"/>
              <a:t>ファイルで構成される。</a:t>
            </a:r>
            <a:endParaRPr kumimoji="1" lang="en-US" altLang="ja-JP" dirty="0"/>
          </a:p>
          <a:p>
            <a:pPr marL="457200" indent="-457200">
              <a:buFont typeface="+mj-ea"/>
              <a:buAutoNum type="circleNumDbPlain"/>
            </a:pPr>
            <a:endParaRPr kumimoji="1" lang="en-US" altLang="ja-JP" dirty="0"/>
          </a:p>
          <a:p>
            <a:pPr marL="457200" indent="-457200">
              <a:buFont typeface="+mj-ea"/>
              <a:buAutoNum type="circleNumDbPlain"/>
            </a:pPr>
            <a:r>
              <a:rPr kumimoji="1" lang="ja-JP" altLang="en-US" dirty="0"/>
              <a:t>指定したパスに①のファイルを配置する必要がある。</a:t>
            </a:r>
            <a:endParaRPr kumimoji="1" lang="en-US" altLang="ja-JP" dirty="0"/>
          </a:p>
          <a:p>
            <a:pPr lvl="1">
              <a:buFont typeface="Wingdings" panose="05000000000000000000" pitchFamily="2" charset="2"/>
              <a:buChar char="l"/>
            </a:pPr>
            <a:r>
              <a:rPr kumimoji="1" lang="en-US" altLang="ja-JP" dirty="0"/>
              <a:t> </a:t>
            </a:r>
            <a:r>
              <a:rPr kumimoji="1" lang="ja-JP" altLang="en-US" dirty="0"/>
              <a:t>パス：レポジトリのルートパス</a:t>
            </a:r>
            <a:r>
              <a:rPr kumimoji="1" lang="en-US" altLang="ja-JP" dirty="0"/>
              <a:t>/.</a:t>
            </a:r>
            <a:r>
              <a:rPr kumimoji="1" lang="en-US" altLang="ja-JP" dirty="0" err="1"/>
              <a:t>github</a:t>
            </a:r>
            <a:r>
              <a:rPr kumimoji="1" lang="en-US" altLang="ja-JP" dirty="0"/>
              <a:t>/workflows/</a:t>
            </a:r>
            <a:r>
              <a:rPr kumimoji="1" lang="en-US" altLang="ja-JP" dirty="0" err="1"/>
              <a:t>xxx.yml</a:t>
            </a:r>
            <a:endParaRPr kumimoji="1" lang="en-US" altLang="ja-JP" dirty="0"/>
          </a:p>
          <a:p>
            <a:pPr marL="457200" lvl="1" indent="0">
              <a:buNone/>
            </a:pPr>
            <a:endParaRPr kumimoji="1" lang="en-US" altLang="ja-JP" dirty="0"/>
          </a:p>
          <a:p>
            <a:pPr marL="457200" indent="-457200">
              <a:buFont typeface="+mj-ea"/>
              <a:buAutoNum type="circleNumDbPlain"/>
            </a:pPr>
            <a:r>
              <a:rPr kumimoji="1" lang="en-US" altLang="ja-JP" dirty="0" err="1"/>
              <a:t>GithubActions</a:t>
            </a:r>
            <a:r>
              <a:rPr kumimoji="1" lang="ja-JP" altLang="en-US" dirty="0"/>
              <a:t>の構成</a:t>
            </a:r>
            <a:endParaRPr kumimoji="1" lang="en-US" altLang="ja-JP" dirty="0"/>
          </a:p>
          <a:p>
            <a:pPr marL="914400" lvl="1" indent="-457200">
              <a:buFont typeface="+mj-ea"/>
              <a:buAutoNum type="circleNumDbPlain"/>
            </a:pPr>
            <a:r>
              <a:rPr kumimoji="1" lang="en-US" altLang="ja-JP" dirty="0"/>
              <a:t>Events</a:t>
            </a:r>
          </a:p>
          <a:p>
            <a:pPr lvl="2">
              <a:buFont typeface="Wingdings" panose="05000000000000000000" pitchFamily="2" charset="2"/>
              <a:buChar char="l"/>
            </a:pPr>
            <a:r>
              <a:rPr kumimoji="1" lang="en-US" altLang="ja-JP" dirty="0"/>
              <a:t>Push</a:t>
            </a:r>
            <a:r>
              <a:rPr kumimoji="1" lang="ja-JP" altLang="en-US" dirty="0"/>
              <a:t>、</a:t>
            </a:r>
            <a:r>
              <a:rPr kumimoji="1" lang="en-US" altLang="ja-JP" dirty="0"/>
              <a:t>Pull Request</a:t>
            </a:r>
            <a:r>
              <a:rPr kumimoji="1" lang="ja-JP" altLang="en-US" dirty="0"/>
              <a:t>等のイベント</a:t>
            </a:r>
            <a:endParaRPr kumimoji="1" lang="en-US" altLang="ja-JP" dirty="0"/>
          </a:p>
          <a:p>
            <a:pPr marL="914400" lvl="1" indent="-457200">
              <a:buFont typeface="+mj-ea"/>
              <a:buAutoNum type="circleNumDbPlain"/>
            </a:pPr>
            <a:r>
              <a:rPr kumimoji="1" lang="en-US" altLang="ja-JP" dirty="0"/>
              <a:t>Workflows</a:t>
            </a:r>
          </a:p>
          <a:p>
            <a:pPr lvl="2">
              <a:buFont typeface="Wingdings" panose="05000000000000000000" pitchFamily="2" charset="2"/>
              <a:buChar char="l"/>
            </a:pPr>
            <a:r>
              <a:rPr kumimoji="1" lang="en-US" altLang="ja-JP" dirty="0"/>
              <a:t>Events</a:t>
            </a:r>
            <a:r>
              <a:rPr kumimoji="1" lang="ja-JP" altLang="en-US" dirty="0"/>
              <a:t>に対し、行う処理</a:t>
            </a:r>
            <a:endParaRPr kumimoji="1" lang="en-US" altLang="ja-JP" dirty="0"/>
          </a:p>
          <a:p>
            <a:pPr marL="914400" lvl="1" indent="-457200">
              <a:buFont typeface="+mj-ea"/>
              <a:buAutoNum type="circleNumDbPlain"/>
            </a:pPr>
            <a:r>
              <a:rPr kumimoji="1" lang="en-US" altLang="ja-JP" dirty="0"/>
              <a:t>Jobs</a:t>
            </a:r>
          </a:p>
          <a:p>
            <a:pPr lvl="2">
              <a:buFont typeface="Wingdings" panose="05000000000000000000" pitchFamily="2" charset="2"/>
              <a:buChar char="l"/>
            </a:pPr>
            <a:r>
              <a:rPr kumimoji="1" lang="en-US" altLang="ja-JP" dirty="0"/>
              <a:t>Workflows</a:t>
            </a:r>
            <a:r>
              <a:rPr kumimoji="1" lang="ja-JP" altLang="en-US" dirty="0"/>
              <a:t>に対し、更に小さい処理単位に分けた処理達</a:t>
            </a:r>
            <a:endParaRPr kumimoji="1" lang="en-US" altLang="ja-JP" dirty="0"/>
          </a:p>
          <a:p>
            <a:pPr marL="914400" lvl="1" indent="-457200">
              <a:buFont typeface="+mj-ea"/>
              <a:buAutoNum type="circleNumDbPlain"/>
            </a:pPr>
            <a:r>
              <a:rPr kumimoji="1" lang="en-US" altLang="ja-JP" dirty="0"/>
              <a:t>Actions</a:t>
            </a:r>
          </a:p>
          <a:p>
            <a:pPr lvl="2">
              <a:buFont typeface="Wingdings" panose="05000000000000000000" pitchFamily="2" charset="2"/>
              <a:buChar char="l"/>
            </a:pPr>
            <a:r>
              <a:rPr kumimoji="1" lang="ja-JP" altLang="en-US" dirty="0"/>
              <a:t>他の人々が作った</a:t>
            </a:r>
            <a:r>
              <a:rPr kumimoji="1" lang="en-US" altLang="ja-JP" dirty="0" err="1"/>
              <a:t>GithubActions</a:t>
            </a:r>
            <a:r>
              <a:rPr kumimoji="1" lang="ja-JP" altLang="en-US" dirty="0"/>
              <a:t>のライブラリ。他の人の</a:t>
            </a:r>
            <a:r>
              <a:rPr kumimoji="1" lang="en-US" altLang="ja-JP" dirty="0" err="1"/>
              <a:t>GithubActions</a:t>
            </a:r>
            <a:r>
              <a:rPr kumimoji="1" lang="ja-JP" altLang="en-US" dirty="0"/>
              <a:t>を簡単に使える。</a:t>
            </a:r>
            <a:endParaRPr kumimoji="1" lang="en-US" altLang="ja-JP" dirty="0"/>
          </a:p>
          <a:p>
            <a:pPr marL="914400" lvl="1" indent="-457200">
              <a:buFont typeface="+mj-ea"/>
              <a:buAutoNum type="circleNumDbPlain"/>
            </a:pPr>
            <a:r>
              <a:rPr kumimoji="1" lang="en-US" altLang="ja-JP" dirty="0"/>
              <a:t>Runners</a:t>
            </a:r>
          </a:p>
          <a:p>
            <a:pPr lvl="2">
              <a:buFont typeface="Wingdings" panose="05000000000000000000" pitchFamily="2" charset="2"/>
              <a:buChar char="l"/>
            </a:pPr>
            <a:r>
              <a:rPr kumimoji="1" lang="en-US" altLang="ja-JP" dirty="0"/>
              <a:t>Job</a:t>
            </a:r>
            <a:r>
              <a:rPr kumimoji="1" lang="ja-JP" altLang="en-US" dirty="0"/>
              <a:t>を実行する</a:t>
            </a:r>
            <a:r>
              <a:rPr kumimoji="1" lang="en-US" altLang="ja-JP" dirty="0"/>
              <a:t>VM</a:t>
            </a:r>
            <a:r>
              <a:rPr kumimoji="1" lang="ja-JP" altLang="en-US" dirty="0"/>
              <a:t>マシン。例</a:t>
            </a:r>
            <a:r>
              <a:rPr kumimoji="1" lang="en-US" altLang="ja-JP" dirty="0"/>
              <a:t>)Ubuntu</a:t>
            </a:r>
            <a:r>
              <a:rPr kumimoji="1" lang="ja-JP" altLang="en-US" dirty="0"/>
              <a:t>、</a:t>
            </a:r>
            <a:r>
              <a:rPr kumimoji="1" lang="en-US" altLang="ja-JP" dirty="0"/>
              <a:t>Windows</a:t>
            </a:r>
          </a:p>
          <a:p>
            <a:pPr marL="914400" lvl="2" indent="0">
              <a:buNone/>
            </a:pPr>
            <a:endParaRPr kumimoji="1" lang="en-US" altLang="ja-JP" dirty="0"/>
          </a:p>
          <a:p>
            <a:pPr marL="914400" lvl="2" indent="0">
              <a:buNone/>
            </a:pPr>
            <a:endParaRPr kumimoji="1" lang="en-US" altLang="ja-JP" dirty="0"/>
          </a:p>
          <a:p>
            <a:pPr marL="914400" lvl="2" indent="0">
              <a:buNone/>
            </a:pPr>
            <a:endParaRPr kumimoji="1" lang="en-US" altLang="ja-JP" dirty="0"/>
          </a:p>
          <a:p>
            <a:pPr marL="914400" lvl="2" indent="0">
              <a:buNone/>
            </a:pPr>
            <a:endParaRPr kumimoji="1" lang="en-US" altLang="ja-JP" dirty="0"/>
          </a:p>
        </p:txBody>
      </p:sp>
      <p:sp>
        <p:nvSpPr>
          <p:cNvPr id="4" name="Content Placeholder 2">
            <a:extLst>
              <a:ext uri="{FF2B5EF4-FFF2-40B4-BE49-F238E27FC236}">
                <a16:creationId xmlns:a16="http://schemas.microsoft.com/office/drawing/2014/main" id="{A221F516-8EE5-9E4B-3C31-A339C1B07D02}"/>
              </a:ext>
            </a:extLst>
          </p:cNvPr>
          <p:cNvSpPr txBox="1">
            <a:spLocks/>
          </p:cNvSpPr>
          <p:nvPr/>
        </p:nvSpPr>
        <p:spPr>
          <a:xfrm>
            <a:off x="1450108" y="5897477"/>
            <a:ext cx="7685037" cy="45442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buFont typeface="Arial" panose="020B0604020202020204" pitchFamily="34" charset="0"/>
              <a:buNone/>
            </a:pPr>
            <a:r>
              <a:rPr kumimoji="1" lang="ja-JP" altLang="en-US" b="1" dirty="0">
                <a:solidFill>
                  <a:schemeClr val="bg1"/>
                </a:solidFill>
              </a:rPr>
              <a:t>次のページの図を参考</a:t>
            </a:r>
            <a:endParaRPr kumimoji="1" lang="en-US" altLang="ja-JP" b="1" dirty="0">
              <a:solidFill>
                <a:schemeClr val="bg1"/>
              </a:solidFill>
            </a:endParaRPr>
          </a:p>
        </p:txBody>
      </p:sp>
    </p:spTree>
    <p:extLst>
      <p:ext uri="{BB962C8B-B14F-4D97-AF65-F5344CB8AC3E}">
        <p14:creationId xmlns:p14="http://schemas.microsoft.com/office/powerpoint/2010/main" val="2675890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4FC53-D7DD-6C5F-9FF6-D6DB39DF0335}"/>
              </a:ext>
            </a:extLst>
          </p:cNvPr>
          <p:cNvSpPr>
            <a:spLocks noGrp="1"/>
          </p:cNvSpPr>
          <p:nvPr>
            <p:ph type="title"/>
          </p:nvPr>
        </p:nvSpPr>
        <p:spPr>
          <a:xfrm>
            <a:off x="457199" y="999822"/>
            <a:ext cx="7685037" cy="1325563"/>
          </a:xfrm>
        </p:spPr>
        <p:txBody>
          <a:bodyPr>
            <a:normAutofit fontScale="90000"/>
          </a:bodyPr>
          <a:lstStyle/>
          <a:p>
            <a:r>
              <a:rPr kumimoji="1" lang="en-US" altLang="ja-JP" dirty="0" err="1"/>
              <a:t>GithubActions</a:t>
            </a:r>
            <a:r>
              <a:rPr kumimoji="1" lang="ja-JP" altLang="en-US" dirty="0"/>
              <a:t>の構成</a:t>
            </a:r>
            <a:r>
              <a:rPr kumimoji="1" lang="en-US" altLang="ja-JP" dirty="0"/>
              <a:t>(</a:t>
            </a:r>
            <a:r>
              <a:rPr kumimoji="1" lang="ja-JP" altLang="en-US" dirty="0"/>
              <a:t>図</a:t>
            </a:r>
            <a:r>
              <a:rPr kumimoji="1" lang="en-US" altLang="ja-JP" dirty="0"/>
              <a:t>)</a:t>
            </a:r>
            <a:br>
              <a:rPr kumimoji="1" lang="en-US" altLang="ja-JP" dirty="0"/>
            </a:br>
            <a:br>
              <a:rPr kumimoji="1" lang="en-US" altLang="ja-JP" dirty="0"/>
            </a:br>
            <a:endParaRPr kumimoji="1" lang="ja-JP" altLang="en-US" dirty="0"/>
          </a:p>
        </p:txBody>
      </p:sp>
      <p:pic>
        <p:nvPicPr>
          <p:cNvPr id="6" name="図 5">
            <a:extLst>
              <a:ext uri="{FF2B5EF4-FFF2-40B4-BE49-F238E27FC236}">
                <a16:creationId xmlns:a16="http://schemas.microsoft.com/office/drawing/2014/main" id="{1C30E205-2664-4110-6149-8817901832C6}"/>
              </a:ext>
            </a:extLst>
          </p:cNvPr>
          <p:cNvPicPr>
            <a:picLocks noChangeAspect="1"/>
          </p:cNvPicPr>
          <p:nvPr/>
        </p:nvPicPr>
        <p:blipFill>
          <a:blip r:embed="rId2"/>
          <a:stretch>
            <a:fillRect/>
          </a:stretch>
        </p:blipFill>
        <p:spPr>
          <a:xfrm>
            <a:off x="334675" y="1396134"/>
            <a:ext cx="7894926" cy="4933950"/>
          </a:xfrm>
          <a:prstGeom prst="rect">
            <a:avLst/>
          </a:prstGeom>
        </p:spPr>
      </p:pic>
    </p:spTree>
    <p:extLst>
      <p:ext uri="{BB962C8B-B14F-4D97-AF65-F5344CB8AC3E}">
        <p14:creationId xmlns:p14="http://schemas.microsoft.com/office/powerpoint/2010/main" val="2454687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9CF76-0A5D-4F9F-E440-B9448AD46C70}"/>
              </a:ext>
            </a:extLst>
          </p:cNvPr>
          <p:cNvSpPr>
            <a:spLocks noGrp="1"/>
          </p:cNvSpPr>
          <p:nvPr>
            <p:ph type="title"/>
          </p:nvPr>
        </p:nvSpPr>
        <p:spPr/>
        <p:txBody>
          <a:bodyPr/>
          <a:lstStyle/>
          <a:p>
            <a:r>
              <a:rPr kumimoji="1" lang="ja-JP" altLang="en-US" dirty="0"/>
              <a:t>実装コードの説明</a:t>
            </a:r>
            <a:endParaRPr kumimoji="1" lang="en-US" altLang="ja-JP" dirty="0"/>
          </a:p>
        </p:txBody>
      </p:sp>
      <p:sp>
        <p:nvSpPr>
          <p:cNvPr id="3" name="Content Placeholder 2">
            <a:extLst>
              <a:ext uri="{FF2B5EF4-FFF2-40B4-BE49-F238E27FC236}">
                <a16:creationId xmlns:a16="http://schemas.microsoft.com/office/drawing/2014/main" id="{711181DB-395E-C7D9-F707-E21FFD711719}"/>
              </a:ext>
            </a:extLst>
          </p:cNvPr>
          <p:cNvSpPr>
            <a:spLocks noGrp="1"/>
          </p:cNvSpPr>
          <p:nvPr>
            <p:ph idx="1"/>
          </p:nvPr>
        </p:nvSpPr>
        <p:spPr/>
        <p:txBody>
          <a:bodyPr>
            <a:normAutofit fontScale="70000" lnSpcReduction="20000"/>
          </a:bodyPr>
          <a:lstStyle/>
          <a:p>
            <a:pPr marL="0" indent="0">
              <a:buNone/>
            </a:pPr>
            <a:r>
              <a:rPr kumimoji="1" lang="en-US" altLang="ja-JP" dirty="0"/>
              <a:t>※</a:t>
            </a:r>
            <a:r>
              <a:rPr kumimoji="1" lang="ja-JP" altLang="en-US" dirty="0"/>
              <a:t>全コードは</a:t>
            </a:r>
            <a:r>
              <a:rPr kumimoji="1" lang="ja-JP" altLang="en-US" dirty="0">
                <a:hlinkClick r:id="rId2"/>
              </a:rPr>
              <a:t>こちら</a:t>
            </a:r>
            <a:r>
              <a:rPr kumimoji="1" lang="ja-JP" altLang="en-US" dirty="0"/>
              <a:t>を参考</a:t>
            </a:r>
            <a:endParaRPr kumimoji="1" lang="en-US" altLang="ja-JP" dirty="0"/>
          </a:p>
          <a:p>
            <a:pPr marL="0" indent="0">
              <a:buNone/>
            </a:pPr>
            <a:endParaRPr kumimoji="1" lang="en-US" altLang="ja-JP" dirty="0"/>
          </a:p>
          <a:p>
            <a:pPr marL="0" indent="0">
              <a:buNone/>
            </a:pPr>
            <a:r>
              <a:rPr kumimoji="1" lang="ja-JP" altLang="en-US" dirty="0"/>
              <a:t>コードについて下記の順で説明します。</a:t>
            </a:r>
            <a:endParaRPr kumimoji="1" lang="en-US" altLang="ja-JP" dirty="0"/>
          </a:p>
          <a:p>
            <a:pPr marL="0" indent="0">
              <a:buNone/>
            </a:pPr>
            <a:endParaRPr kumimoji="1" lang="en-US" altLang="ja-JP" dirty="0"/>
          </a:p>
          <a:p>
            <a:pPr>
              <a:buFont typeface="Wingdings" panose="05000000000000000000" pitchFamily="2" charset="2"/>
              <a:buChar char="n"/>
            </a:pPr>
            <a:r>
              <a:rPr kumimoji="1" lang="ja-JP" altLang="en-US" dirty="0"/>
              <a:t>難しい実装の内容は排除してやっていること</a:t>
            </a:r>
            <a:endParaRPr kumimoji="1" lang="en-US" altLang="ja-JP" dirty="0"/>
          </a:p>
          <a:p>
            <a:pPr>
              <a:buFont typeface="Wingdings" panose="05000000000000000000" pitchFamily="2" charset="2"/>
              <a:buChar char="n"/>
            </a:pPr>
            <a:r>
              <a:rPr kumimoji="1" lang="en-US" altLang="ja-JP" dirty="0" err="1"/>
              <a:t>GithubActions</a:t>
            </a:r>
            <a:r>
              <a:rPr kumimoji="1" lang="ja-JP" altLang="en-US" dirty="0"/>
              <a:t>の構成による説明</a:t>
            </a:r>
            <a:endParaRPr kumimoji="1" lang="en-US" altLang="ja-JP" dirty="0"/>
          </a:p>
          <a:p>
            <a:pPr marL="914400" lvl="1" indent="-457200">
              <a:buFont typeface="+mj-ea"/>
              <a:buAutoNum type="circleNumDbPlain"/>
            </a:pPr>
            <a:r>
              <a:rPr kumimoji="1" lang="en-US" altLang="ja-JP" dirty="0"/>
              <a:t>Events</a:t>
            </a:r>
          </a:p>
          <a:p>
            <a:pPr marL="914400" lvl="1" indent="-457200">
              <a:buFont typeface="+mj-ea"/>
              <a:buAutoNum type="circleNumDbPlain"/>
            </a:pPr>
            <a:r>
              <a:rPr kumimoji="1" lang="en-US" altLang="ja-JP" dirty="0"/>
              <a:t>Workflows</a:t>
            </a:r>
          </a:p>
          <a:p>
            <a:pPr marL="914400" lvl="1" indent="-457200">
              <a:buFont typeface="+mj-ea"/>
              <a:buAutoNum type="circleNumDbPlain"/>
            </a:pPr>
            <a:r>
              <a:rPr kumimoji="1" lang="en-US" altLang="ja-JP" dirty="0"/>
              <a:t>Jobs</a:t>
            </a:r>
          </a:p>
          <a:p>
            <a:pPr lvl="2">
              <a:buFont typeface="Wingdings" panose="05000000000000000000" pitchFamily="2" charset="2"/>
              <a:buChar char="l"/>
            </a:pPr>
            <a:r>
              <a:rPr kumimoji="1" lang="en-US" altLang="ja-JP" dirty="0"/>
              <a:t>Checkout</a:t>
            </a:r>
          </a:p>
          <a:p>
            <a:pPr lvl="2">
              <a:buFont typeface="Wingdings" panose="05000000000000000000" pitchFamily="2" charset="2"/>
              <a:buChar char="l"/>
            </a:pPr>
            <a:r>
              <a:rPr kumimoji="1" lang="en-US" altLang="ja-JP" dirty="0"/>
              <a:t>Java</a:t>
            </a:r>
            <a:r>
              <a:rPr kumimoji="1" lang="ja-JP" altLang="en-US" dirty="0"/>
              <a:t>をインストール</a:t>
            </a:r>
            <a:endParaRPr kumimoji="1" lang="en-US" altLang="ja-JP" dirty="0"/>
          </a:p>
          <a:p>
            <a:pPr lvl="2">
              <a:buFont typeface="Wingdings" panose="05000000000000000000" pitchFamily="2" charset="2"/>
              <a:buChar char="l"/>
            </a:pPr>
            <a:r>
              <a:rPr kumimoji="1" lang="en-US" altLang="ja-JP" dirty="0"/>
              <a:t>maven</a:t>
            </a:r>
            <a:r>
              <a:rPr kumimoji="1" lang="ja-JP" altLang="en-US" dirty="0"/>
              <a:t>によるビルド</a:t>
            </a:r>
            <a:endParaRPr kumimoji="1" lang="en-US" altLang="ja-JP" dirty="0"/>
          </a:p>
          <a:p>
            <a:pPr lvl="2">
              <a:buFont typeface="Wingdings" panose="05000000000000000000" pitchFamily="2" charset="2"/>
              <a:buChar char="l"/>
            </a:pPr>
            <a:r>
              <a:rPr kumimoji="1" lang="ja-JP" altLang="en-US" dirty="0"/>
              <a:t>サーバーへ</a:t>
            </a:r>
            <a:r>
              <a:rPr kumimoji="1" lang="en-US" altLang="ja-JP" dirty="0"/>
              <a:t>jar</a:t>
            </a:r>
            <a:r>
              <a:rPr kumimoji="1" lang="ja-JP" altLang="en-US" dirty="0"/>
              <a:t>をアップロード</a:t>
            </a:r>
            <a:endParaRPr kumimoji="1" lang="en-US" altLang="ja-JP" dirty="0"/>
          </a:p>
          <a:p>
            <a:pPr lvl="2">
              <a:buFont typeface="Wingdings" panose="05000000000000000000" pitchFamily="2" charset="2"/>
              <a:buChar char="l"/>
            </a:pPr>
            <a:r>
              <a:rPr kumimoji="1" lang="en-US" altLang="ja-JP" dirty="0"/>
              <a:t>Server</a:t>
            </a:r>
            <a:r>
              <a:rPr kumimoji="1" lang="ja-JP" altLang="en-US" dirty="0"/>
              <a:t>にあるデプロイスクリプトを実行</a:t>
            </a:r>
            <a:endParaRPr kumimoji="1" lang="en-US" altLang="ja-JP" dirty="0"/>
          </a:p>
          <a:p>
            <a:pPr marL="914400" lvl="1" indent="-457200">
              <a:buFont typeface="+mj-ea"/>
              <a:buAutoNum type="circleNumDbPlain"/>
            </a:pPr>
            <a:r>
              <a:rPr kumimoji="1" lang="en-US" altLang="ja-JP" dirty="0"/>
              <a:t>Actions</a:t>
            </a:r>
          </a:p>
          <a:p>
            <a:pPr marL="914400" lvl="1" indent="-457200">
              <a:buFont typeface="+mj-ea"/>
              <a:buAutoNum type="circleNumDbPlain"/>
            </a:pPr>
            <a:r>
              <a:rPr kumimoji="1" lang="en-US" altLang="ja-JP" dirty="0"/>
              <a:t>Runners</a:t>
            </a:r>
          </a:p>
        </p:txBody>
      </p:sp>
    </p:spTree>
    <p:extLst>
      <p:ext uri="{BB962C8B-B14F-4D97-AF65-F5344CB8AC3E}">
        <p14:creationId xmlns:p14="http://schemas.microsoft.com/office/powerpoint/2010/main" val="2775545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457200" y="800337"/>
            <a:ext cx="7685037" cy="1325563"/>
          </a:xfrm>
        </p:spPr>
        <p:txBody>
          <a:bodyPr>
            <a:noAutofit/>
          </a:bodyPr>
          <a:lstStyle/>
          <a:p>
            <a:r>
              <a:rPr kumimoji="1" lang="ja-JP" altLang="en-US" sz="2800" dirty="0"/>
              <a:t>実装コードの説明</a:t>
            </a:r>
            <a:r>
              <a:rPr kumimoji="1" lang="en-US" altLang="ja-JP" sz="2800" dirty="0"/>
              <a:t> </a:t>
            </a:r>
            <a:br>
              <a:rPr kumimoji="1" lang="en-US" altLang="ja-JP" sz="2800" dirty="0"/>
            </a:br>
            <a:r>
              <a:rPr kumimoji="1" lang="ja-JP" altLang="en-US" sz="2400" dirty="0"/>
              <a:t>■ 難しい実装の内容は排除してやっていること</a:t>
            </a:r>
            <a:br>
              <a:rPr kumimoji="1" lang="en-US" altLang="ja-JP" sz="2800" dirty="0"/>
            </a:br>
            <a:endParaRPr kumimoji="1" lang="ja-JP" altLang="en-US" sz="2800" dirty="0"/>
          </a:p>
        </p:txBody>
      </p:sp>
      <p:sp>
        <p:nvSpPr>
          <p:cNvPr id="3" name="Content Placeholder 2">
            <a:extLst>
              <a:ext uri="{FF2B5EF4-FFF2-40B4-BE49-F238E27FC236}">
                <a16:creationId xmlns:a16="http://schemas.microsoft.com/office/drawing/2014/main" id="{8333D240-073C-91AA-AFA2-ED4087094069}"/>
              </a:ext>
            </a:extLst>
          </p:cNvPr>
          <p:cNvSpPr>
            <a:spLocks noGrp="1"/>
          </p:cNvSpPr>
          <p:nvPr>
            <p:ph idx="1"/>
          </p:nvPr>
        </p:nvSpPr>
        <p:spPr/>
        <p:txBody>
          <a:bodyPr/>
          <a:lstStyle/>
          <a:p>
            <a:pPr marL="457200" indent="-457200">
              <a:buFont typeface="+mj-ea"/>
              <a:buAutoNum type="circleNumDbPlain"/>
            </a:pPr>
            <a:r>
              <a:rPr kumimoji="1" lang="en-US" altLang="ja-JP" dirty="0"/>
              <a:t>master</a:t>
            </a:r>
            <a:r>
              <a:rPr kumimoji="1" lang="ja-JP" altLang="en-US" dirty="0"/>
              <a:t>ブランチに</a:t>
            </a:r>
            <a:r>
              <a:rPr kumimoji="1" lang="en-US" altLang="ja-JP" dirty="0"/>
              <a:t>Push</a:t>
            </a:r>
            <a:r>
              <a:rPr kumimoji="1" lang="ja-JP" altLang="en-US" dirty="0"/>
              <a:t>、または</a:t>
            </a:r>
            <a:r>
              <a:rPr kumimoji="1" lang="en-US" altLang="ja-JP" dirty="0"/>
              <a:t>Pull Request</a:t>
            </a:r>
            <a:r>
              <a:rPr kumimoji="1" lang="ja-JP" altLang="en-US" dirty="0"/>
              <a:t>にてマージされたら</a:t>
            </a:r>
            <a:r>
              <a:rPr kumimoji="1" lang="en-US" altLang="ja-JP" dirty="0"/>
              <a:t>Jar</a:t>
            </a:r>
            <a:r>
              <a:rPr kumimoji="1" lang="ja-JP" altLang="en-US" dirty="0"/>
              <a:t>のビルドを行う。</a:t>
            </a:r>
            <a:endParaRPr kumimoji="1" lang="en-US" altLang="ja-JP" dirty="0"/>
          </a:p>
          <a:p>
            <a:pPr marL="457200" indent="-457200">
              <a:buFont typeface="+mj-ea"/>
              <a:buAutoNum type="circleNumDbPlain"/>
            </a:pPr>
            <a:r>
              <a:rPr kumimoji="1" lang="ja-JP" altLang="en-US" dirty="0"/>
              <a:t>ビルドした</a:t>
            </a:r>
            <a:r>
              <a:rPr kumimoji="1" lang="en-US" altLang="ja-JP" dirty="0"/>
              <a:t>Jar</a:t>
            </a:r>
            <a:r>
              <a:rPr kumimoji="1" lang="ja-JP" altLang="en-US" dirty="0"/>
              <a:t>をサーバーのあるパスにアップロードする。</a:t>
            </a:r>
            <a:endParaRPr kumimoji="1" lang="en-US" altLang="ja-JP" dirty="0"/>
          </a:p>
          <a:p>
            <a:pPr marL="457200" indent="-457200">
              <a:buFont typeface="+mj-ea"/>
              <a:buAutoNum type="circleNumDbPlain"/>
            </a:pPr>
            <a:r>
              <a:rPr kumimoji="1" lang="ja-JP" altLang="en-US" dirty="0"/>
              <a:t>既に作っておいた</a:t>
            </a:r>
            <a:r>
              <a:rPr kumimoji="1" lang="en-US" altLang="ja-JP" dirty="0"/>
              <a:t>Scripts</a:t>
            </a:r>
            <a:r>
              <a:rPr kumimoji="1" lang="ja-JP" altLang="en-US" dirty="0"/>
              <a:t>により、上記の</a:t>
            </a:r>
            <a:r>
              <a:rPr kumimoji="1" lang="en-US" altLang="ja-JP" dirty="0"/>
              <a:t>Jar</a:t>
            </a:r>
            <a:r>
              <a:rPr kumimoji="1" lang="ja-JP" altLang="en-US" dirty="0"/>
              <a:t>にてデプロイを行う。</a:t>
            </a:r>
          </a:p>
        </p:txBody>
      </p:sp>
    </p:spTree>
    <p:extLst>
      <p:ext uri="{BB962C8B-B14F-4D97-AF65-F5344CB8AC3E}">
        <p14:creationId xmlns:p14="http://schemas.microsoft.com/office/powerpoint/2010/main" val="3445455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457200" y="800337"/>
            <a:ext cx="7685037" cy="1325563"/>
          </a:xfrm>
        </p:spPr>
        <p:txBody>
          <a:bodyPr>
            <a:noAutofit/>
          </a:bodyPr>
          <a:lstStyle/>
          <a:p>
            <a:r>
              <a:rPr kumimoji="1" lang="ja-JP" altLang="en-US" sz="2800" dirty="0"/>
              <a:t>実装コードの説明</a:t>
            </a:r>
            <a:r>
              <a:rPr kumimoji="1" lang="en-US" altLang="ja-JP" sz="2800" dirty="0"/>
              <a:t> </a:t>
            </a:r>
            <a:br>
              <a:rPr kumimoji="1" lang="en-US" altLang="ja-JP" sz="2800" dirty="0"/>
            </a:br>
            <a:r>
              <a:rPr kumimoji="1" lang="ja-JP" altLang="en-US" sz="2800" dirty="0"/>
              <a:t>■ </a:t>
            </a:r>
            <a:r>
              <a:rPr kumimoji="1" lang="en-US" altLang="ja-JP" sz="2400" dirty="0" err="1"/>
              <a:t>GithubActions</a:t>
            </a:r>
            <a:r>
              <a:rPr kumimoji="1" lang="ja-JP" altLang="en-US" sz="2400" dirty="0"/>
              <a:t>の構成による説明 </a:t>
            </a:r>
            <a:r>
              <a:rPr kumimoji="1" lang="en-US" altLang="ja-JP" sz="2400" dirty="0"/>
              <a:t>- Events</a:t>
            </a:r>
            <a:br>
              <a:rPr kumimoji="1" lang="en-US" altLang="ja-JP" sz="2800" dirty="0"/>
            </a:br>
            <a:endParaRPr kumimoji="1" lang="ja-JP" altLang="en-US" sz="2800" dirty="0"/>
          </a:p>
        </p:txBody>
      </p:sp>
      <p:sp>
        <p:nvSpPr>
          <p:cNvPr id="3" name="Content Placeholder 2">
            <a:extLst>
              <a:ext uri="{FF2B5EF4-FFF2-40B4-BE49-F238E27FC236}">
                <a16:creationId xmlns:a16="http://schemas.microsoft.com/office/drawing/2014/main" id="{8333D240-073C-91AA-AFA2-ED4087094069}"/>
              </a:ext>
            </a:extLst>
          </p:cNvPr>
          <p:cNvSpPr>
            <a:spLocks noGrp="1"/>
          </p:cNvSpPr>
          <p:nvPr>
            <p:ph idx="1"/>
          </p:nvPr>
        </p:nvSpPr>
        <p:spPr>
          <a:xfrm>
            <a:off x="457200" y="3965417"/>
            <a:ext cx="7685037" cy="2211545"/>
          </a:xfrm>
        </p:spPr>
        <p:txBody>
          <a:bodyPr/>
          <a:lstStyle/>
          <a:p>
            <a:pPr marL="0" indent="0">
              <a:buNone/>
            </a:pPr>
            <a:r>
              <a:rPr kumimoji="1" lang="en-US" altLang="ja-JP" dirty="0"/>
              <a:t>Event</a:t>
            </a:r>
            <a:r>
              <a:rPr kumimoji="1" lang="ja-JP" altLang="en-US" dirty="0"/>
              <a:t>対象は下記</a:t>
            </a:r>
            <a:endParaRPr kumimoji="1" lang="en-US" altLang="ja-JP" dirty="0"/>
          </a:p>
          <a:p>
            <a:pPr>
              <a:buFont typeface="Wingdings" panose="05000000000000000000" pitchFamily="2" charset="2"/>
              <a:buChar char="l"/>
            </a:pPr>
            <a:r>
              <a:rPr kumimoji="1" lang="en-US" altLang="ja-JP" dirty="0"/>
              <a:t>master</a:t>
            </a:r>
            <a:r>
              <a:rPr kumimoji="1" lang="ja-JP" altLang="en-US" dirty="0"/>
              <a:t>ブランチにプッシュ</a:t>
            </a:r>
            <a:endParaRPr kumimoji="1" lang="en-US" altLang="ja-JP" dirty="0"/>
          </a:p>
          <a:p>
            <a:pPr>
              <a:buFont typeface="Wingdings" panose="05000000000000000000" pitchFamily="2" charset="2"/>
              <a:buChar char="l"/>
            </a:pPr>
            <a:r>
              <a:rPr kumimoji="1" lang="en-US" altLang="ja-JP" dirty="0"/>
              <a:t>master</a:t>
            </a:r>
            <a:r>
              <a:rPr kumimoji="1" lang="ja-JP" altLang="en-US" dirty="0"/>
              <a:t>ブランチにプールリクエスト</a:t>
            </a:r>
          </a:p>
        </p:txBody>
      </p:sp>
      <p:pic>
        <p:nvPicPr>
          <p:cNvPr id="5" name="Picture 4">
            <a:extLst>
              <a:ext uri="{FF2B5EF4-FFF2-40B4-BE49-F238E27FC236}">
                <a16:creationId xmlns:a16="http://schemas.microsoft.com/office/drawing/2014/main" id="{F1630872-586E-0E6F-8D4D-F6D3903A429D}"/>
              </a:ext>
            </a:extLst>
          </p:cNvPr>
          <p:cNvPicPr>
            <a:picLocks noChangeAspect="1"/>
          </p:cNvPicPr>
          <p:nvPr/>
        </p:nvPicPr>
        <p:blipFill>
          <a:blip r:embed="rId2"/>
          <a:stretch>
            <a:fillRect/>
          </a:stretch>
        </p:blipFill>
        <p:spPr>
          <a:xfrm>
            <a:off x="714156" y="2125900"/>
            <a:ext cx="4857750" cy="1228725"/>
          </a:xfrm>
          <a:prstGeom prst="rect">
            <a:avLst/>
          </a:prstGeom>
        </p:spPr>
      </p:pic>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spTree>
    <p:extLst>
      <p:ext uri="{BB962C8B-B14F-4D97-AF65-F5344CB8AC3E}">
        <p14:creationId xmlns:p14="http://schemas.microsoft.com/office/powerpoint/2010/main" val="3712788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457200" y="800337"/>
            <a:ext cx="7685037" cy="1325563"/>
          </a:xfrm>
        </p:spPr>
        <p:txBody>
          <a:bodyPr>
            <a:noAutofit/>
          </a:bodyPr>
          <a:lstStyle/>
          <a:p>
            <a:r>
              <a:rPr kumimoji="1" lang="ja-JP" altLang="en-US" sz="2800" dirty="0"/>
              <a:t>実装コードの説明</a:t>
            </a:r>
            <a:r>
              <a:rPr kumimoji="1" lang="en-US" altLang="ja-JP" sz="2800" dirty="0"/>
              <a:t> </a:t>
            </a:r>
            <a:br>
              <a:rPr kumimoji="1" lang="en-US" altLang="ja-JP" sz="2800" dirty="0"/>
            </a:br>
            <a:r>
              <a:rPr kumimoji="1" lang="ja-JP" altLang="en-US" sz="2800" dirty="0"/>
              <a:t>■ </a:t>
            </a:r>
            <a:r>
              <a:rPr kumimoji="1" lang="en-US" altLang="ja-JP" sz="2400" dirty="0" err="1"/>
              <a:t>GithubActions</a:t>
            </a:r>
            <a:r>
              <a:rPr kumimoji="1" lang="ja-JP" altLang="en-US" sz="2400" dirty="0"/>
              <a:t>の構成による説明 </a:t>
            </a:r>
            <a:r>
              <a:rPr kumimoji="1" lang="en-US" altLang="ja-JP" sz="2400" dirty="0"/>
              <a:t>- Workflows</a:t>
            </a:r>
            <a:br>
              <a:rPr kumimoji="1" lang="en-US" altLang="ja-JP" sz="2400" dirty="0"/>
            </a:br>
            <a:endParaRPr kumimoji="1" lang="ja-JP" altLang="en-US" sz="2800" dirty="0"/>
          </a:p>
        </p:txBody>
      </p:sp>
      <p:sp>
        <p:nvSpPr>
          <p:cNvPr id="3" name="Content Placeholder 2">
            <a:extLst>
              <a:ext uri="{FF2B5EF4-FFF2-40B4-BE49-F238E27FC236}">
                <a16:creationId xmlns:a16="http://schemas.microsoft.com/office/drawing/2014/main" id="{8333D240-073C-91AA-AFA2-ED4087094069}"/>
              </a:ext>
            </a:extLst>
          </p:cNvPr>
          <p:cNvSpPr>
            <a:spLocks noGrp="1"/>
          </p:cNvSpPr>
          <p:nvPr>
            <p:ph idx="1"/>
          </p:nvPr>
        </p:nvSpPr>
        <p:spPr>
          <a:xfrm>
            <a:off x="457200" y="4119326"/>
            <a:ext cx="7685037" cy="2211545"/>
          </a:xfrm>
        </p:spPr>
        <p:txBody>
          <a:bodyPr/>
          <a:lstStyle/>
          <a:p>
            <a:pPr marL="0" indent="0">
              <a:buNone/>
            </a:pPr>
            <a:r>
              <a:rPr kumimoji="1" lang="en-US" altLang="ja-JP" sz="2000" dirty="0"/>
              <a:t>Workflows</a:t>
            </a:r>
            <a:r>
              <a:rPr kumimoji="1" lang="ja-JP" altLang="en-US" dirty="0"/>
              <a:t>対象は赤枠つまり</a:t>
            </a:r>
            <a:r>
              <a:rPr kumimoji="1" lang="en-US" altLang="ja-JP" dirty="0"/>
              <a:t>Events</a:t>
            </a:r>
            <a:r>
              <a:rPr kumimoji="1" lang="ja-JP" altLang="en-US" dirty="0"/>
              <a:t>を除外した処理の全部</a:t>
            </a:r>
            <a:endParaRPr kumimoji="1" lang="en-US" altLang="ja-JP"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7" name="Picture 6">
            <a:extLst>
              <a:ext uri="{FF2B5EF4-FFF2-40B4-BE49-F238E27FC236}">
                <a16:creationId xmlns:a16="http://schemas.microsoft.com/office/drawing/2014/main" id="{699D9157-0ACC-9B88-8559-BD64187655D6}"/>
              </a:ext>
            </a:extLst>
          </p:cNvPr>
          <p:cNvPicPr>
            <a:picLocks noChangeAspect="1"/>
          </p:cNvPicPr>
          <p:nvPr/>
        </p:nvPicPr>
        <p:blipFill>
          <a:blip r:embed="rId2"/>
          <a:stretch>
            <a:fillRect/>
          </a:stretch>
        </p:blipFill>
        <p:spPr>
          <a:xfrm>
            <a:off x="727114" y="2056241"/>
            <a:ext cx="4857750" cy="1909175"/>
          </a:xfrm>
          <a:prstGeom prst="rect">
            <a:avLst/>
          </a:prstGeom>
        </p:spPr>
      </p:pic>
    </p:spTree>
    <p:extLst>
      <p:ext uri="{BB962C8B-B14F-4D97-AF65-F5344CB8AC3E}">
        <p14:creationId xmlns:p14="http://schemas.microsoft.com/office/powerpoint/2010/main" val="3308513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16B5F-628F-F97D-1BE5-49204F529C40}"/>
              </a:ext>
            </a:extLst>
          </p:cNvPr>
          <p:cNvSpPr>
            <a:spLocks noGrp="1"/>
          </p:cNvSpPr>
          <p:nvPr>
            <p:ph type="title"/>
          </p:nvPr>
        </p:nvSpPr>
        <p:spPr>
          <a:xfrm>
            <a:off x="457199" y="461248"/>
            <a:ext cx="7685037" cy="1325563"/>
          </a:xfrm>
        </p:spPr>
        <p:txBody>
          <a:bodyPr>
            <a:noAutofit/>
          </a:bodyPr>
          <a:lstStyle/>
          <a:p>
            <a:r>
              <a:rPr kumimoji="1" lang="ja-JP" altLang="en-US" sz="2800" dirty="0"/>
              <a:t>実装コードの説明</a:t>
            </a:r>
            <a:r>
              <a:rPr kumimoji="1" lang="en-US" altLang="ja-JP" sz="2800" dirty="0"/>
              <a:t> </a:t>
            </a:r>
            <a:br>
              <a:rPr kumimoji="1" lang="en-US" altLang="ja-JP" sz="2800" dirty="0"/>
            </a:br>
            <a:r>
              <a:rPr kumimoji="1" lang="ja-JP" altLang="en-US" sz="2800" dirty="0"/>
              <a:t>■ </a:t>
            </a:r>
            <a:r>
              <a:rPr kumimoji="1" lang="en-US" altLang="ja-JP" sz="2400" dirty="0" err="1"/>
              <a:t>GithubActions</a:t>
            </a:r>
            <a:r>
              <a:rPr kumimoji="1" lang="ja-JP" altLang="en-US" sz="2400" dirty="0"/>
              <a:t>の構成による説明 </a:t>
            </a:r>
            <a:r>
              <a:rPr kumimoji="1" lang="en-US" altLang="ja-JP" sz="2400" dirty="0"/>
              <a:t>- Jobs</a:t>
            </a:r>
            <a:endParaRPr kumimoji="1" lang="ja-JP" altLang="en-US" sz="2800" dirty="0"/>
          </a:p>
        </p:txBody>
      </p:sp>
      <p:sp>
        <p:nvSpPr>
          <p:cNvPr id="3" name="Content Placeholder 2">
            <a:extLst>
              <a:ext uri="{FF2B5EF4-FFF2-40B4-BE49-F238E27FC236}">
                <a16:creationId xmlns:a16="http://schemas.microsoft.com/office/drawing/2014/main" id="{8333D240-073C-91AA-AFA2-ED4087094069}"/>
              </a:ext>
            </a:extLst>
          </p:cNvPr>
          <p:cNvSpPr>
            <a:spLocks noGrp="1"/>
          </p:cNvSpPr>
          <p:nvPr>
            <p:ph idx="1"/>
          </p:nvPr>
        </p:nvSpPr>
        <p:spPr>
          <a:xfrm>
            <a:off x="457200" y="4119326"/>
            <a:ext cx="7685037" cy="2211545"/>
          </a:xfrm>
        </p:spPr>
        <p:txBody>
          <a:bodyPr/>
          <a:lstStyle/>
          <a:p>
            <a:pPr marL="0" indent="0">
              <a:buNone/>
            </a:pPr>
            <a:r>
              <a:rPr kumimoji="1" lang="ja-JP" altLang="en-US" sz="2000" dirty="0"/>
              <a:t>今回は</a:t>
            </a:r>
            <a:r>
              <a:rPr kumimoji="1" lang="en-US" altLang="ja-JP" sz="2000" dirty="0"/>
              <a:t>Jobs</a:t>
            </a:r>
            <a:r>
              <a:rPr kumimoji="1" lang="ja-JP" altLang="en-US" sz="2000" dirty="0"/>
              <a:t>は一つで</a:t>
            </a:r>
            <a:r>
              <a:rPr kumimoji="1" lang="en-US" altLang="ja-JP" sz="2000" dirty="0"/>
              <a:t>Workflows</a:t>
            </a:r>
            <a:r>
              <a:rPr kumimoji="1" lang="ja-JP" altLang="en-US" dirty="0"/>
              <a:t>と同様。</a:t>
            </a:r>
            <a:endParaRPr kumimoji="1" lang="en-US" altLang="ja-JP" dirty="0"/>
          </a:p>
          <a:p>
            <a:pPr marL="0" indent="0">
              <a:buNone/>
            </a:pPr>
            <a:r>
              <a:rPr kumimoji="1" lang="ja-JP" altLang="en-US" dirty="0"/>
              <a:t>もっと複雑な場合は</a:t>
            </a:r>
            <a:r>
              <a:rPr kumimoji="1" lang="en-US" altLang="ja-JP" dirty="0" err="1"/>
              <a:t>Wokrflows</a:t>
            </a:r>
            <a:r>
              <a:rPr kumimoji="1" lang="ja-JP" altLang="en-US" dirty="0"/>
              <a:t>の中で複数の</a:t>
            </a:r>
            <a:r>
              <a:rPr kumimoji="1" lang="en-US" altLang="ja-JP" dirty="0"/>
              <a:t>Jobs</a:t>
            </a:r>
            <a:r>
              <a:rPr kumimoji="1" lang="ja-JP" altLang="en-US" dirty="0"/>
              <a:t>に構成される。</a:t>
            </a:r>
            <a:endParaRPr kumimoji="1" lang="en-US" altLang="ja-JP" dirty="0"/>
          </a:p>
        </p:txBody>
      </p:sp>
      <p:sp>
        <p:nvSpPr>
          <p:cNvPr id="6" name="Content Placeholder 2">
            <a:extLst>
              <a:ext uri="{FF2B5EF4-FFF2-40B4-BE49-F238E27FC236}">
                <a16:creationId xmlns:a16="http://schemas.microsoft.com/office/drawing/2014/main" id="{393ABB5C-4815-224B-F65D-90F8484B5C15}"/>
              </a:ext>
            </a:extLst>
          </p:cNvPr>
          <p:cNvSpPr txBox="1">
            <a:spLocks/>
          </p:cNvSpPr>
          <p:nvPr/>
        </p:nvSpPr>
        <p:spPr>
          <a:xfrm>
            <a:off x="457200" y="1786811"/>
            <a:ext cx="7685037" cy="33909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kumimoji="1" lang="ja-JP" altLang="en-US" dirty="0"/>
              <a:t>コード</a:t>
            </a:r>
          </a:p>
        </p:txBody>
      </p:sp>
      <p:pic>
        <p:nvPicPr>
          <p:cNvPr id="7" name="Picture 6">
            <a:extLst>
              <a:ext uri="{FF2B5EF4-FFF2-40B4-BE49-F238E27FC236}">
                <a16:creationId xmlns:a16="http://schemas.microsoft.com/office/drawing/2014/main" id="{699D9157-0ACC-9B88-8559-BD64187655D6}"/>
              </a:ext>
            </a:extLst>
          </p:cNvPr>
          <p:cNvPicPr>
            <a:picLocks noChangeAspect="1"/>
          </p:cNvPicPr>
          <p:nvPr/>
        </p:nvPicPr>
        <p:blipFill>
          <a:blip r:embed="rId2"/>
          <a:stretch>
            <a:fillRect/>
          </a:stretch>
        </p:blipFill>
        <p:spPr>
          <a:xfrm>
            <a:off x="727114" y="2056241"/>
            <a:ext cx="4857750" cy="1909175"/>
          </a:xfrm>
          <a:prstGeom prst="rect">
            <a:avLst/>
          </a:prstGeom>
        </p:spPr>
      </p:pic>
    </p:spTree>
    <p:extLst>
      <p:ext uri="{BB962C8B-B14F-4D97-AF65-F5344CB8AC3E}">
        <p14:creationId xmlns:p14="http://schemas.microsoft.com/office/powerpoint/2010/main" val="3041373951"/>
      </p:ext>
    </p:extLst>
  </p:cSld>
  <p:clrMapOvr>
    <a:masterClrMapping/>
  </p:clrMapOvr>
</p:sld>
</file>

<file path=ppt/theme/theme1.xml><?xml version="1.0" encoding="utf-8"?>
<a:theme xmlns:a="http://schemas.openxmlformats.org/drawingml/2006/main" name="Tropic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Tropic">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opicVTI" id="{DE8751F2-0439-4D1D-A674-AFC241C9701D}" vid="{C41D9140-98E0-4A26-97C4-97FDCB8D6E04}"/>
    </a:ext>
  </a:extLst>
</a:theme>
</file>

<file path=docProps/app.xml><?xml version="1.0" encoding="utf-8"?>
<Properties xmlns="http://schemas.openxmlformats.org/officeDocument/2006/extended-properties" xmlns:vt="http://schemas.openxmlformats.org/officeDocument/2006/docPropsVTypes">
  <Template>TM10001114[[fn=Gallery]]</Template>
  <TotalTime>707</TotalTime>
  <Words>772</Words>
  <Application>Microsoft Office PowerPoint</Application>
  <PresentationFormat>ワイド画面</PresentationFormat>
  <Paragraphs>102</Paragraphs>
  <Slides>19</Slides>
  <Notes>0</Notes>
  <HiddenSlides>0</HiddenSlides>
  <MMClips>1</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19</vt:i4>
      </vt:variant>
    </vt:vector>
  </HeadingPairs>
  <TitlesOfParts>
    <vt:vector size="23" baseType="lpstr">
      <vt:lpstr>Arial</vt:lpstr>
      <vt:lpstr>Gill Sans Nova</vt:lpstr>
      <vt:lpstr>Wingdings</vt:lpstr>
      <vt:lpstr>TropicVTI</vt:lpstr>
      <vt:lpstr>デプロイ自動化_実装編</vt:lpstr>
      <vt:lpstr>アゼンダー</vt:lpstr>
      <vt:lpstr>GithubActionsの簡単な説明 </vt:lpstr>
      <vt:lpstr>GithubActionsの構成(図)  </vt:lpstr>
      <vt:lpstr>実装コードの説明</vt:lpstr>
      <vt:lpstr>実装コードの説明  ■ 難しい実装の内容は排除してやっていること </vt:lpstr>
      <vt:lpstr>実装コードの説明  ■ GithubActionsの構成による説明 - Events </vt:lpstr>
      <vt:lpstr>実装コードの説明  ■ GithubActionsの構成による説明 - Workflows </vt:lpstr>
      <vt:lpstr>実装コードの説明  ■ GithubActionsの構成による説明 - Jobs</vt:lpstr>
      <vt:lpstr>実装コードの説明  ■ GithubActionsの構成による説明 - Jobs - Checkout </vt:lpstr>
      <vt:lpstr>   実装コードの説明  ■ GithubActionsの構成による説明　– Jobs - Javaをインストール  </vt:lpstr>
      <vt:lpstr>   実装コードの説明  ■ GithubActionsの構成による説明 - Jobs -サーバーへjarをアップロード  </vt:lpstr>
      <vt:lpstr>   実装コードの説明  ■ GithubActionsの構成による説明 - Jobs - Serverにあるデプロイスクリプトを実行  </vt:lpstr>
      <vt:lpstr>   実装コードの説明  ■ GithubActionsの構成による説明 - Actions</vt:lpstr>
      <vt:lpstr>   実装コードの説明  ■ GithubActionsの構成による説明 - Jobs - Runners   </vt:lpstr>
      <vt:lpstr>エビデンス</vt:lpstr>
      <vt:lpstr>エビデンス(動画)</vt:lpstr>
      <vt:lpstr>感想</vt:lpstr>
      <vt:lpstr>ご清聴ありがとうございました。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3758</dc:creator>
  <cp:lastModifiedBy>金 太永</cp:lastModifiedBy>
  <cp:revision>253</cp:revision>
  <dcterms:created xsi:type="dcterms:W3CDTF">2023-05-14T12:17:31Z</dcterms:created>
  <dcterms:modified xsi:type="dcterms:W3CDTF">2023-07-12T22:30:10Z</dcterms:modified>
</cp:coreProperties>
</file>

<file path=docProps/thumbnail.jpeg>
</file>